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24"/>
  </p:notesMasterIdLst>
  <p:sldIdLst>
    <p:sldId id="256" r:id="rId2"/>
    <p:sldId id="280" r:id="rId3"/>
    <p:sldId id="287" r:id="rId4"/>
    <p:sldId id="257" r:id="rId5"/>
    <p:sldId id="258" r:id="rId6"/>
    <p:sldId id="281"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279" r:id="rId23"/>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900" autoAdjust="0"/>
  </p:normalViewPr>
  <p:slideViewPr>
    <p:cSldViewPr snapToGrid="0" snapToObjects="1">
      <p:cViewPr varScale="1">
        <p:scale>
          <a:sx n="73" d="100"/>
          <a:sy n="73" d="100"/>
        </p:scale>
        <p:origin x="1296" y="6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1A59AF8-F3D3-4371-B0E0-59C20DB139C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97534A71-1117-4753-A86F-5B16E1094475}"/>
              </a:ext>
            </a:extLst>
          </p:cNvPr>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pPr>
              <a:defRPr/>
            </a:pPr>
            <a:fld id="{9F4F1C2F-A051-446E-80C7-4FF22DE95519}" type="datetimeFigureOut">
              <a:rPr lang="en-US"/>
              <a:pPr>
                <a:defRPr/>
              </a:pPr>
              <a:t>9/15/2021</a:t>
            </a:fld>
            <a:endParaRPr lang="en-US"/>
          </a:p>
        </p:txBody>
      </p:sp>
      <p:sp>
        <p:nvSpPr>
          <p:cNvPr id="4" name="Slide Image Placeholder 3">
            <a:extLst>
              <a:ext uri="{FF2B5EF4-FFF2-40B4-BE49-F238E27FC236}">
                <a16:creationId xmlns:a16="http://schemas.microsoft.com/office/drawing/2014/main" id="{8A4440B5-A767-4C5C-ACBC-C3F93396D817}"/>
              </a:ext>
            </a:extLst>
          </p:cNvPr>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EE1758C7-73E8-4DDB-8074-0B83E294BEBA}"/>
              </a:ext>
            </a:extLst>
          </p:cNvPr>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AC7EC98-3A9E-4389-B4C9-FB9DB20F83FF}"/>
              </a:ext>
            </a:extLst>
          </p:cNvPr>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9DC00F0A-2FF9-490D-9E75-2EEA68E75FC5}"/>
              </a:ext>
            </a:extLst>
          </p:cNvPr>
          <p:cNvSpPr>
            <a:spLocks noGrp="1"/>
          </p:cNvSpPr>
          <p:nvPr>
            <p:ph type="sldNum" sz="quarter" idx="5"/>
          </p:nvPr>
        </p:nvSpPr>
        <p:spPr>
          <a:xfrm>
            <a:off x="3970338" y="8829675"/>
            <a:ext cx="3038475" cy="46672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B6C497E-C9FB-4A92-8B43-E0CE24DE94D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87E01B70-1109-4459-B84E-FF0332C6E8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06F59BDB-B7CA-4B7D-A091-08AE1CC278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531CD298-2CF6-43F5-93FC-A94B50243F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C83F46-61E4-4B47-AC42-A879086A7FFC}" type="slidenum">
              <a:rPr lang="en-US" altLang="en-US">
                <a:solidFill>
                  <a:srgbClr val="000000"/>
                </a:solidFill>
              </a:rPr>
              <a:pPr>
                <a:spcBef>
                  <a:spcPct val="0"/>
                </a:spcBef>
              </a:pPr>
              <a:t>2</a:t>
            </a:fld>
            <a:endParaRPr lang="en-US" alt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B5CBE95E-6BC0-4B84-A652-342B20EA6A5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4EC1C257-2F36-4AE7-AEF0-76B90BC13F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A2A7EB5C-D61C-4192-A49B-541E7D0DCA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FEE8DF-2F4F-4ADC-B9A4-DA092AD02052}" type="slidenum">
              <a:rPr lang="en-US" altLang="en-US">
                <a:solidFill>
                  <a:srgbClr val="000000"/>
                </a:solidFill>
              </a:rPr>
              <a:pPr>
                <a:spcBef>
                  <a:spcPct val="0"/>
                </a:spcBef>
              </a:pPr>
              <a:t>3</a:t>
            </a:fld>
            <a:endParaRPr lang="en-US" alt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6C497E-C9FB-4A92-8B43-E0CE24DE94D0}" type="slidenum">
              <a:rPr lang="en-US" altLang="en-US" smtClean="0"/>
              <a:pPr/>
              <a:t>7</a:t>
            </a:fld>
            <a:endParaRPr lang="en-US" altLang="en-US"/>
          </a:p>
        </p:txBody>
      </p:sp>
    </p:spTree>
    <p:extLst>
      <p:ext uri="{BB962C8B-B14F-4D97-AF65-F5344CB8AC3E}">
        <p14:creationId xmlns:p14="http://schemas.microsoft.com/office/powerpoint/2010/main" val="686339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6C497E-C9FB-4A92-8B43-E0CE24DE94D0}" type="slidenum">
              <a:rPr lang="en-US" altLang="en-US" smtClean="0"/>
              <a:pPr/>
              <a:t>16</a:t>
            </a:fld>
            <a:endParaRPr lang="en-US" altLang="en-US"/>
          </a:p>
        </p:txBody>
      </p:sp>
    </p:spTree>
    <p:extLst>
      <p:ext uri="{BB962C8B-B14F-4D97-AF65-F5344CB8AC3E}">
        <p14:creationId xmlns:p14="http://schemas.microsoft.com/office/powerpoint/2010/main" val="9109412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6EF9F8CB-6441-472C-A9C8-90EC7E7E3DF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4">
            <a:extLst>
              <a:ext uri="{FF2B5EF4-FFF2-40B4-BE49-F238E27FC236}">
                <a16:creationId xmlns:a16="http://schemas.microsoft.com/office/drawing/2014/main" id="{1ADAA9CC-23BD-4701-930B-623A3D83B76D}"/>
              </a:ext>
            </a:extLst>
          </p:cNvPr>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6" name="TextBox 5">
              <a:extLst>
                <a:ext uri="{FF2B5EF4-FFF2-40B4-BE49-F238E27FC236}">
                  <a16:creationId xmlns:a16="http://schemas.microsoft.com/office/drawing/2014/main" id="{649A358E-8CDC-40A0-B6D3-F6E449F6EB27}"/>
                </a:ext>
              </a:extLst>
            </p:cNvPr>
            <p:cNvSpPr txBox="1"/>
            <p:nvPr/>
          </p:nvSpPr>
          <p:spPr>
            <a:xfrm>
              <a:off x="4147073" y="1381459"/>
              <a:ext cx="877163" cy="923330"/>
            </a:xfrm>
            <a:prstGeom prst="rect">
              <a:avLst/>
            </a:prstGeom>
            <a:noFill/>
          </p:spPr>
          <p:txBody>
            <a:bodyPr wrap="none">
              <a:spAutoFit/>
            </a:bodyPr>
            <a:lstStyle/>
            <a:p>
              <a:pPr eaLnBrk="1" hangingPunct="1">
                <a:defRPr/>
              </a:pPr>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7" name="Straight Connector 6">
              <a:extLst>
                <a:ext uri="{FF2B5EF4-FFF2-40B4-BE49-F238E27FC236}">
                  <a16:creationId xmlns:a16="http://schemas.microsoft.com/office/drawing/2014/main" id="{D349F417-4EBC-4627-BC2D-1B47B1DD1F77}"/>
                </a:ext>
              </a:extLst>
            </p:cNvPr>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103FFD4-25FE-4E58-A4E1-2B0C3C8DF159}"/>
                </a:ext>
              </a:extLst>
            </p:cNvPr>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Date Placeholder 3">
            <a:extLst>
              <a:ext uri="{FF2B5EF4-FFF2-40B4-BE49-F238E27FC236}">
                <a16:creationId xmlns:a16="http://schemas.microsoft.com/office/drawing/2014/main" id="{387C56EE-92FB-4190-B66A-269FBA0E85D9}"/>
              </a:ext>
            </a:extLst>
          </p:cNvPr>
          <p:cNvSpPr>
            <a:spLocks noGrp="1"/>
          </p:cNvSpPr>
          <p:nvPr>
            <p:ph type="dt" sz="half" idx="10"/>
          </p:nvPr>
        </p:nvSpPr>
        <p:spPr/>
        <p:txBody>
          <a:bodyPr/>
          <a:lstStyle>
            <a:lvl1pPr>
              <a:defRPr>
                <a:solidFill>
                  <a:schemeClr val="tx2"/>
                </a:solidFill>
              </a:defRPr>
            </a:lvl1pPr>
          </a:lstStyle>
          <a:p>
            <a:pPr>
              <a:defRPr/>
            </a:pPr>
            <a:fld id="{D1F6F110-B71B-4A2C-A941-280F2C468220}" type="datetime2">
              <a:rPr lang="en-US" altLang="en-US"/>
              <a:pPr>
                <a:defRPr/>
              </a:pPr>
              <a:t>Wednesday, September 15, 2021</a:t>
            </a:fld>
            <a:endParaRPr lang="en-US" altLang="en-US"/>
          </a:p>
        </p:txBody>
      </p:sp>
      <p:sp>
        <p:nvSpPr>
          <p:cNvPr id="10" name="Footer Placeholder 4">
            <a:extLst>
              <a:ext uri="{FF2B5EF4-FFF2-40B4-BE49-F238E27FC236}">
                <a16:creationId xmlns:a16="http://schemas.microsoft.com/office/drawing/2014/main" id="{B96FDC2B-1F3C-47BB-A450-192363E89F9A}"/>
              </a:ext>
            </a:extLst>
          </p:cNvPr>
          <p:cNvSpPr>
            <a:spLocks noGrp="1"/>
          </p:cNvSpPr>
          <p:nvPr>
            <p:ph type="ftr" sz="quarter" idx="11"/>
          </p:nvPr>
        </p:nvSpPr>
        <p:spPr/>
        <p:txBody>
          <a:bodyPr/>
          <a:lstStyle>
            <a:lvl1pPr>
              <a:defRPr>
                <a:solidFill>
                  <a:schemeClr val="tx2"/>
                </a:solidFill>
              </a:defRPr>
            </a:lvl1pPr>
          </a:lstStyle>
          <a:p>
            <a:pPr>
              <a:defRPr/>
            </a:pPr>
            <a:endParaRPr lang="en-US"/>
          </a:p>
        </p:txBody>
      </p:sp>
      <p:sp>
        <p:nvSpPr>
          <p:cNvPr id="11" name="Slide Number Placeholder 5">
            <a:extLst>
              <a:ext uri="{FF2B5EF4-FFF2-40B4-BE49-F238E27FC236}">
                <a16:creationId xmlns:a16="http://schemas.microsoft.com/office/drawing/2014/main" id="{7A099F4A-789B-4E1D-9FD1-3AAA7D2C87FF}"/>
              </a:ext>
            </a:extLst>
          </p:cNvPr>
          <p:cNvSpPr>
            <a:spLocks noGrp="1"/>
          </p:cNvSpPr>
          <p:nvPr>
            <p:ph type="sldNum" sz="quarter" idx="12"/>
          </p:nvPr>
        </p:nvSpPr>
        <p:spPr/>
        <p:txBody>
          <a:bodyPr/>
          <a:lstStyle>
            <a:lvl1pPr>
              <a:defRPr/>
            </a:lvl1pPr>
          </a:lstStyle>
          <a:p>
            <a:fld id="{7E9FE6F1-5BBE-4E6D-A493-900E35DCFDBD}" type="slidenum">
              <a:rPr lang="en-US" altLang="en-US"/>
              <a:pPr/>
              <a:t>‹#›</a:t>
            </a:fld>
            <a:endParaRPr lang="en-US" altLang="en-US"/>
          </a:p>
        </p:txBody>
      </p:sp>
    </p:spTree>
    <p:extLst>
      <p:ext uri="{BB962C8B-B14F-4D97-AF65-F5344CB8AC3E}">
        <p14:creationId xmlns:p14="http://schemas.microsoft.com/office/powerpoint/2010/main" val="197666988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5AE44E22-AE4A-426F-A6A0-07E6FC44C503}"/>
              </a:ext>
            </a:extLst>
          </p:cNvPr>
          <p:cNvGrpSpPr>
            <a:grpSpLocks/>
          </p:cNvGrpSpPr>
          <p:nvPr/>
        </p:nvGrpSpPr>
        <p:grpSpPr bwMode="auto">
          <a:xfrm>
            <a:off x="1173163" y="1392238"/>
            <a:ext cx="6778625" cy="923925"/>
            <a:chOff x="1172584" y="1381459"/>
            <a:chExt cx="6779110" cy="923330"/>
          </a:xfrm>
        </p:grpSpPr>
        <p:sp>
          <p:nvSpPr>
            <p:cNvPr id="5" name="TextBox 4">
              <a:extLst>
                <a:ext uri="{FF2B5EF4-FFF2-40B4-BE49-F238E27FC236}">
                  <a16:creationId xmlns:a16="http://schemas.microsoft.com/office/drawing/2014/main" id="{7F4C0FD8-0DAF-462A-916A-52987F8DBD6D}"/>
                </a:ext>
              </a:extLst>
            </p:cNvPr>
            <p:cNvSpPr txBox="1">
              <a:spLocks noChangeArrowheads="1"/>
            </p:cNvSpPr>
            <p:nvPr/>
          </p:nvSpPr>
          <p:spPr bwMode="auto">
            <a:xfrm>
              <a:off x="4147772" y="1381459"/>
              <a:ext cx="876363" cy="923330"/>
            </a:xfrm>
            <a:prstGeom prst="rect">
              <a:avLst/>
            </a:prstGeom>
            <a:noFill/>
            <a:ln>
              <a:noFill/>
            </a:ln>
          </p:spPr>
          <p:txBody>
            <a:bodyPr wrap="none">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r>
                <a:rPr lang="en-US" altLang="en-US" sz="5400">
                  <a:solidFill>
                    <a:srgbClr val="DBA455"/>
                  </a:solidFill>
                  <a:latin typeface="Wingdings" panose="05000000000000000000" pitchFamily="2" charset="2"/>
                </a:rPr>
                <a:t></a:t>
              </a:r>
            </a:p>
          </p:txBody>
        </p:sp>
        <p:cxnSp>
          <p:nvCxnSpPr>
            <p:cNvPr id="6" name="Straight Connector 5">
              <a:extLst>
                <a:ext uri="{FF2B5EF4-FFF2-40B4-BE49-F238E27FC236}">
                  <a16:creationId xmlns:a16="http://schemas.microsoft.com/office/drawing/2014/main" id="{BABAB9F3-75CB-408E-A8B7-1B19BDFD9438}"/>
                </a:ext>
              </a:extLst>
            </p:cNvPr>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B8B8685A-F157-4B9C-9703-80FDB54DB488}"/>
                </a:ext>
              </a:extLst>
            </p:cNvPr>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a:extLst>
              <a:ext uri="{FF2B5EF4-FFF2-40B4-BE49-F238E27FC236}">
                <a16:creationId xmlns:a16="http://schemas.microsoft.com/office/drawing/2014/main" id="{7014FF29-F076-45A8-9DCA-A1B5CEFCBC1B}"/>
              </a:ext>
            </a:extLst>
          </p:cNvPr>
          <p:cNvSpPr>
            <a:spLocks noGrp="1"/>
          </p:cNvSpPr>
          <p:nvPr>
            <p:ph type="dt" sz="half" idx="10"/>
          </p:nvPr>
        </p:nvSpPr>
        <p:spPr/>
        <p:txBody>
          <a:bodyPr/>
          <a:lstStyle>
            <a:lvl1pPr>
              <a:defRPr/>
            </a:lvl1pPr>
          </a:lstStyle>
          <a:p>
            <a:pPr>
              <a:defRPr/>
            </a:pPr>
            <a:fld id="{E028844D-8970-41C7-A027-6395F8EABD62}" type="datetime2">
              <a:rPr lang="en-US" altLang="en-US"/>
              <a:pPr>
                <a:defRPr/>
              </a:pPr>
              <a:t>Wednesday, September 15, 2021</a:t>
            </a:fld>
            <a:endParaRPr lang="en-US" altLang="en-US"/>
          </a:p>
        </p:txBody>
      </p:sp>
      <p:sp>
        <p:nvSpPr>
          <p:cNvPr id="9" name="Footer Placeholder 4">
            <a:extLst>
              <a:ext uri="{FF2B5EF4-FFF2-40B4-BE49-F238E27FC236}">
                <a16:creationId xmlns:a16="http://schemas.microsoft.com/office/drawing/2014/main" id="{E1A2C83B-2A70-407E-88DD-CDF2C4F48E15}"/>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BCEC1B34-9C52-4E99-B493-6FD96BEDAA30}"/>
              </a:ext>
            </a:extLst>
          </p:cNvPr>
          <p:cNvSpPr>
            <a:spLocks noGrp="1"/>
          </p:cNvSpPr>
          <p:nvPr>
            <p:ph type="sldNum" sz="quarter" idx="12"/>
          </p:nvPr>
        </p:nvSpPr>
        <p:spPr/>
        <p:txBody>
          <a:bodyPr/>
          <a:lstStyle>
            <a:lvl1pPr>
              <a:defRPr/>
            </a:lvl1pPr>
          </a:lstStyle>
          <a:p>
            <a:fld id="{E3633812-0A24-45EB-BA28-CB8603AD9A82}" type="slidenum">
              <a:rPr lang="en-US" altLang="en-US"/>
              <a:pPr/>
              <a:t>‹#›</a:t>
            </a:fld>
            <a:endParaRPr lang="en-US" altLang="en-US"/>
          </a:p>
        </p:txBody>
      </p:sp>
    </p:spTree>
    <p:extLst>
      <p:ext uri="{BB962C8B-B14F-4D97-AF65-F5344CB8AC3E}">
        <p14:creationId xmlns:p14="http://schemas.microsoft.com/office/powerpoint/2010/main" val="67081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9602C38D-3CA0-4B46-B0BC-DD77540CF11E}"/>
              </a:ext>
            </a:extLst>
          </p:cNvPr>
          <p:cNvGrpSpPr>
            <a:grpSpLocks/>
          </p:cNvGrpSpPr>
          <p:nvPr/>
        </p:nvGrpSpPr>
        <p:grpSpPr bwMode="auto">
          <a:xfrm rot="5400000">
            <a:off x="3908425" y="2881313"/>
            <a:ext cx="5481637" cy="922338"/>
            <a:chOff x="1815339" y="1381459"/>
            <a:chExt cx="5480154" cy="923330"/>
          </a:xfrm>
        </p:grpSpPr>
        <p:sp>
          <p:nvSpPr>
            <p:cNvPr id="5" name="TextBox 4">
              <a:extLst>
                <a:ext uri="{FF2B5EF4-FFF2-40B4-BE49-F238E27FC236}">
                  <a16:creationId xmlns:a16="http://schemas.microsoft.com/office/drawing/2014/main" id="{07DB8E95-E0EB-4983-886D-237C1197BE54}"/>
                </a:ext>
              </a:extLst>
            </p:cNvPr>
            <p:cNvSpPr txBox="1">
              <a:spLocks noChangeArrowheads="1"/>
            </p:cNvSpPr>
            <p:nvPr/>
          </p:nvSpPr>
          <p:spPr bwMode="auto">
            <a:xfrm>
              <a:off x="4146745" y="1381458"/>
              <a:ext cx="877650" cy="923330"/>
            </a:xfrm>
            <a:prstGeom prst="rect">
              <a:avLst/>
            </a:prstGeom>
            <a:noFill/>
            <a:ln>
              <a:noFill/>
            </a:ln>
          </p:spPr>
          <p:txBody>
            <a:bodyPr wrap="none">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r>
                <a:rPr lang="en-US" altLang="en-US" sz="5400">
                  <a:solidFill>
                    <a:srgbClr val="DBA455"/>
                  </a:solidFill>
                  <a:latin typeface="Wingdings" panose="05000000000000000000" pitchFamily="2" charset="2"/>
                </a:rPr>
                <a:t></a:t>
              </a:r>
            </a:p>
          </p:txBody>
        </p:sp>
        <p:cxnSp>
          <p:nvCxnSpPr>
            <p:cNvPr id="6" name="Straight Connector 5">
              <a:extLst>
                <a:ext uri="{FF2B5EF4-FFF2-40B4-BE49-F238E27FC236}">
                  <a16:creationId xmlns:a16="http://schemas.microsoft.com/office/drawing/2014/main" id="{F97A1FD7-1C0B-4CE2-97C9-9B6A13656ED9}"/>
                </a:ext>
              </a:extLst>
            </p:cNvPr>
            <p:cNvCxnSpPr/>
            <p:nvPr/>
          </p:nvCxnSpPr>
          <p:spPr>
            <a:xfrm flipH="1" flipV="1">
              <a:off x="1815339" y="1924967"/>
              <a:ext cx="2469482" cy="1590"/>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8CC35D0-1822-42AF-94C9-D7BB246A403E}"/>
                </a:ext>
              </a:extLst>
            </p:cNvPr>
            <p:cNvCxnSpPr/>
            <p:nvPr/>
          </p:nvCxnSpPr>
          <p:spPr>
            <a:xfrm rot="10800000">
              <a:off x="4826011" y="1928146"/>
              <a:ext cx="2469482" cy="1590"/>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Vertical Title 1"/>
          <p:cNvSpPr>
            <a:spLocks noGrp="1"/>
          </p:cNvSpPr>
          <p:nvPr>
            <p:ph type="title" orient="vert"/>
          </p:nvPr>
        </p:nvSpPr>
        <p:spPr>
          <a:xfrm>
            <a:off x="6766560" y="559398"/>
            <a:ext cx="1678193" cy="556676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a:extLst>
              <a:ext uri="{FF2B5EF4-FFF2-40B4-BE49-F238E27FC236}">
                <a16:creationId xmlns:a16="http://schemas.microsoft.com/office/drawing/2014/main" id="{2C87F9F4-74C8-4A94-B890-E33225F9CB67}"/>
              </a:ext>
            </a:extLst>
          </p:cNvPr>
          <p:cNvSpPr>
            <a:spLocks noGrp="1"/>
          </p:cNvSpPr>
          <p:nvPr>
            <p:ph type="dt" sz="half" idx="10"/>
          </p:nvPr>
        </p:nvSpPr>
        <p:spPr/>
        <p:txBody>
          <a:bodyPr/>
          <a:lstStyle>
            <a:lvl1pPr>
              <a:defRPr/>
            </a:lvl1pPr>
          </a:lstStyle>
          <a:p>
            <a:pPr>
              <a:defRPr/>
            </a:pPr>
            <a:fld id="{144E57A9-4E41-4631-AB49-E3ACECF3085C}" type="datetime2">
              <a:rPr lang="en-US" altLang="en-US"/>
              <a:pPr>
                <a:defRPr/>
              </a:pPr>
              <a:t>Wednesday, September 15, 2021</a:t>
            </a:fld>
            <a:endParaRPr lang="en-US" altLang="en-US"/>
          </a:p>
        </p:txBody>
      </p:sp>
      <p:sp>
        <p:nvSpPr>
          <p:cNvPr id="9" name="Footer Placeholder 4">
            <a:extLst>
              <a:ext uri="{FF2B5EF4-FFF2-40B4-BE49-F238E27FC236}">
                <a16:creationId xmlns:a16="http://schemas.microsoft.com/office/drawing/2014/main" id="{CE521A36-D9D2-49B3-B36F-DFAC58A63B83}"/>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9C957458-16D2-482C-ABF6-6DCCE4942FFF}"/>
              </a:ext>
            </a:extLst>
          </p:cNvPr>
          <p:cNvSpPr>
            <a:spLocks noGrp="1"/>
          </p:cNvSpPr>
          <p:nvPr>
            <p:ph type="sldNum" sz="quarter" idx="12"/>
          </p:nvPr>
        </p:nvSpPr>
        <p:spPr/>
        <p:txBody>
          <a:bodyPr/>
          <a:lstStyle>
            <a:lvl1pPr>
              <a:defRPr/>
            </a:lvl1pPr>
          </a:lstStyle>
          <a:p>
            <a:fld id="{D33F9B33-0EA0-47DE-82FA-8E04104715B3}" type="slidenum">
              <a:rPr lang="en-US" altLang="en-US"/>
              <a:pPr/>
              <a:t>‹#›</a:t>
            </a:fld>
            <a:endParaRPr lang="en-US" altLang="en-US"/>
          </a:p>
        </p:txBody>
      </p:sp>
    </p:spTree>
    <p:extLst>
      <p:ext uri="{BB962C8B-B14F-4D97-AF65-F5344CB8AC3E}">
        <p14:creationId xmlns:p14="http://schemas.microsoft.com/office/powerpoint/2010/main" val="71591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6E094141-A2EC-4037-BA5F-864DD749180F}"/>
              </a:ext>
            </a:extLst>
          </p:cNvPr>
          <p:cNvGrpSpPr>
            <a:grpSpLocks/>
          </p:cNvGrpSpPr>
          <p:nvPr/>
        </p:nvGrpSpPr>
        <p:grpSpPr bwMode="auto">
          <a:xfrm>
            <a:off x="1177924" y="1210354"/>
            <a:ext cx="6778625" cy="923925"/>
            <a:chOff x="1172584" y="1381459"/>
            <a:chExt cx="6779110" cy="923330"/>
          </a:xfrm>
        </p:grpSpPr>
        <p:sp>
          <p:nvSpPr>
            <p:cNvPr id="5" name="TextBox 4">
              <a:extLst>
                <a:ext uri="{FF2B5EF4-FFF2-40B4-BE49-F238E27FC236}">
                  <a16:creationId xmlns:a16="http://schemas.microsoft.com/office/drawing/2014/main" id="{471F0276-3E25-4C0D-92E3-C88E1534A77C}"/>
                </a:ext>
              </a:extLst>
            </p:cNvPr>
            <p:cNvSpPr txBox="1">
              <a:spLocks noChangeArrowheads="1"/>
            </p:cNvSpPr>
            <p:nvPr/>
          </p:nvSpPr>
          <p:spPr bwMode="auto">
            <a:xfrm>
              <a:off x="4147772" y="1381459"/>
              <a:ext cx="876363" cy="923330"/>
            </a:xfrm>
            <a:prstGeom prst="rect">
              <a:avLst/>
            </a:prstGeom>
            <a:noFill/>
            <a:ln>
              <a:noFill/>
            </a:ln>
          </p:spPr>
          <p:txBody>
            <a:bodyPr wrap="none">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r>
                <a:rPr lang="en-US" altLang="en-US" sz="5400">
                  <a:solidFill>
                    <a:srgbClr val="DBA455"/>
                  </a:solidFill>
                  <a:latin typeface="Wingdings" panose="05000000000000000000" pitchFamily="2" charset="2"/>
                </a:rPr>
                <a:t></a:t>
              </a:r>
            </a:p>
          </p:txBody>
        </p:sp>
        <p:cxnSp>
          <p:nvCxnSpPr>
            <p:cNvPr id="6" name="Straight Connector 5">
              <a:extLst>
                <a:ext uri="{FF2B5EF4-FFF2-40B4-BE49-F238E27FC236}">
                  <a16:creationId xmlns:a16="http://schemas.microsoft.com/office/drawing/2014/main" id="{AE184D06-E9F7-4E42-8EF2-83C4CD70CF23}"/>
                </a:ext>
              </a:extLst>
            </p:cNvPr>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F97F12E-E35C-457D-90E8-C62835837AFF}"/>
                </a:ext>
              </a:extLst>
            </p:cNvPr>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3" name="Content Placeholder 2"/>
          <p:cNvSpPr>
            <a:spLocks noGrp="1"/>
          </p:cNvSpPr>
          <p:nvPr>
            <p:ph idx="1"/>
          </p:nvPr>
        </p:nvSpPr>
        <p:spPr>
          <a:xfrm>
            <a:off x="698500" y="2003991"/>
            <a:ext cx="7747000" cy="41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10"/>
          <p:cNvSpPr>
            <a:spLocks noGrp="1"/>
          </p:cNvSpPr>
          <p:nvPr>
            <p:ph type="title"/>
          </p:nvPr>
        </p:nvSpPr>
        <p:spPr>
          <a:xfrm>
            <a:off x="688975" y="364446"/>
            <a:ext cx="7756525" cy="1054100"/>
          </a:xfrm>
        </p:spPr>
        <p:txBody>
          <a:bodyPr/>
          <a:lstStyle>
            <a:lvl1pPr>
              <a:defRPr sz="4000"/>
            </a:lvl1pPr>
          </a:lstStyle>
          <a:p>
            <a:r>
              <a:rPr lang="en-US"/>
              <a:t>Click to edit Master title style</a:t>
            </a:r>
          </a:p>
        </p:txBody>
      </p:sp>
      <p:sp>
        <p:nvSpPr>
          <p:cNvPr id="8" name="Date Placeholder 3">
            <a:extLst>
              <a:ext uri="{FF2B5EF4-FFF2-40B4-BE49-F238E27FC236}">
                <a16:creationId xmlns:a16="http://schemas.microsoft.com/office/drawing/2014/main" id="{5E4EAB11-2330-44B9-A2D3-7664D43C8813}"/>
              </a:ext>
            </a:extLst>
          </p:cNvPr>
          <p:cNvSpPr>
            <a:spLocks noGrp="1"/>
          </p:cNvSpPr>
          <p:nvPr>
            <p:ph type="dt" sz="half" idx="10"/>
          </p:nvPr>
        </p:nvSpPr>
        <p:spPr/>
        <p:txBody>
          <a:bodyPr/>
          <a:lstStyle>
            <a:lvl1pPr>
              <a:defRPr/>
            </a:lvl1pPr>
          </a:lstStyle>
          <a:p>
            <a:pPr>
              <a:defRPr/>
            </a:pPr>
            <a:fld id="{7250A615-93C4-4101-84B0-B4CF1EF10328}" type="datetime2">
              <a:rPr lang="en-US" altLang="en-US"/>
              <a:pPr>
                <a:defRPr/>
              </a:pPr>
              <a:t>Wednesday, September 15, 2021</a:t>
            </a:fld>
            <a:endParaRPr lang="en-US" altLang="en-US"/>
          </a:p>
        </p:txBody>
      </p:sp>
      <p:sp>
        <p:nvSpPr>
          <p:cNvPr id="9" name="Footer Placeholder 4">
            <a:extLst>
              <a:ext uri="{FF2B5EF4-FFF2-40B4-BE49-F238E27FC236}">
                <a16:creationId xmlns:a16="http://schemas.microsoft.com/office/drawing/2014/main" id="{794ABB5B-F9BD-4984-8A76-510C5C853E13}"/>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288E2362-18A4-4233-AE06-2C1E2FAE31A5}"/>
              </a:ext>
            </a:extLst>
          </p:cNvPr>
          <p:cNvSpPr>
            <a:spLocks noGrp="1"/>
          </p:cNvSpPr>
          <p:nvPr>
            <p:ph type="sldNum" sz="quarter" idx="12"/>
          </p:nvPr>
        </p:nvSpPr>
        <p:spPr/>
        <p:txBody>
          <a:bodyPr/>
          <a:lstStyle>
            <a:lvl1pPr>
              <a:defRPr/>
            </a:lvl1pPr>
          </a:lstStyle>
          <a:p>
            <a:fld id="{4626E855-EE16-4D0E-850F-ACEAE0A72BFB}" type="slidenum">
              <a:rPr lang="en-US" altLang="en-US"/>
              <a:pPr/>
              <a:t>‹#›</a:t>
            </a:fld>
            <a:endParaRPr lang="en-US" altLang="en-US"/>
          </a:p>
        </p:txBody>
      </p:sp>
    </p:spTree>
    <p:extLst>
      <p:ext uri="{BB962C8B-B14F-4D97-AF65-F5344CB8AC3E}">
        <p14:creationId xmlns:p14="http://schemas.microsoft.com/office/powerpoint/2010/main" val="209092077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512DD152-EB50-4C8E-8DB7-AE76F32EAF4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7">
            <a:extLst>
              <a:ext uri="{FF2B5EF4-FFF2-40B4-BE49-F238E27FC236}">
                <a16:creationId xmlns:a16="http://schemas.microsoft.com/office/drawing/2014/main" id="{B1E2E7A6-6E0C-45F3-9980-8425163FDF4C}"/>
              </a:ext>
            </a:extLst>
          </p:cNvPr>
          <p:cNvGrpSpPr>
            <a:grpSpLocks/>
          </p:cNvGrpSpPr>
          <p:nvPr/>
        </p:nvGrpSpPr>
        <p:grpSpPr bwMode="auto">
          <a:xfrm>
            <a:off x="1173163" y="2887663"/>
            <a:ext cx="6778625" cy="923925"/>
            <a:chOff x="1172584" y="1381459"/>
            <a:chExt cx="6779110" cy="923330"/>
          </a:xfrm>
        </p:grpSpPr>
        <p:sp>
          <p:nvSpPr>
            <p:cNvPr id="6" name="TextBox 5">
              <a:extLst>
                <a:ext uri="{FF2B5EF4-FFF2-40B4-BE49-F238E27FC236}">
                  <a16:creationId xmlns:a16="http://schemas.microsoft.com/office/drawing/2014/main" id="{F39CCFCA-6A78-4AF9-AD3C-9C7DB317790D}"/>
                </a:ext>
              </a:extLst>
            </p:cNvPr>
            <p:cNvSpPr txBox="1">
              <a:spLocks noChangeArrowheads="1"/>
            </p:cNvSpPr>
            <p:nvPr/>
          </p:nvSpPr>
          <p:spPr bwMode="auto">
            <a:xfrm>
              <a:off x="4147772" y="1381459"/>
              <a:ext cx="876363" cy="923330"/>
            </a:xfrm>
            <a:prstGeom prst="rect">
              <a:avLst/>
            </a:prstGeom>
            <a:noFill/>
            <a:ln>
              <a:noFill/>
            </a:ln>
          </p:spPr>
          <p:txBody>
            <a:bodyPr wrap="none">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r>
                <a:rPr lang="en-US" altLang="en-US" sz="5400">
                  <a:solidFill>
                    <a:srgbClr val="DBA455"/>
                  </a:solidFill>
                  <a:latin typeface="Wingdings" panose="05000000000000000000" pitchFamily="2" charset="2"/>
                </a:rPr>
                <a:t></a:t>
              </a:r>
            </a:p>
          </p:txBody>
        </p:sp>
        <p:cxnSp>
          <p:nvCxnSpPr>
            <p:cNvPr id="7" name="Straight Connector 6">
              <a:extLst>
                <a:ext uri="{FF2B5EF4-FFF2-40B4-BE49-F238E27FC236}">
                  <a16:creationId xmlns:a16="http://schemas.microsoft.com/office/drawing/2014/main" id="{D2201A48-3700-4896-BA4E-361B50C0A52D}"/>
                </a:ext>
              </a:extLst>
            </p:cNvPr>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13AE2C7-DD8E-43F7-892B-D1C5F87B3E52}"/>
                </a:ext>
              </a:extLst>
            </p:cNvPr>
            <p:cNvCxnSpPr/>
            <p:nvPr/>
          </p:nvCxnSpPr>
          <p:spPr>
            <a:xfrm rot="10800000">
              <a:off x="4832033" y="1927207"/>
              <a:ext cx="3119661" cy="1586"/>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3">
            <a:extLst>
              <a:ext uri="{FF2B5EF4-FFF2-40B4-BE49-F238E27FC236}">
                <a16:creationId xmlns:a16="http://schemas.microsoft.com/office/drawing/2014/main" id="{F8F1630F-64A4-4332-931E-EC22B16FDE88}"/>
              </a:ext>
            </a:extLst>
          </p:cNvPr>
          <p:cNvSpPr>
            <a:spLocks noGrp="1"/>
          </p:cNvSpPr>
          <p:nvPr>
            <p:ph type="dt" sz="half" idx="10"/>
          </p:nvPr>
        </p:nvSpPr>
        <p:spPr/>
        <p:txBody>
          <a:bodyPr/>
          <a:lstStyle>
            <a:lvl1pPr>
              <a:defRPr/>
            </a:lvl1pPr>
          </a:lstStyle>
          <a:p>
            <a:pPr>
              <a:defRPr/>
            </a:pPr>
            <a:fld id="{F58B9838-B5B7-4AA6-BB52-EDB73222E701}" type="datetime2">
              <a:rPr lang="en-US" altLang="en-US"/>
              <a:pPr>
                <a:defRPr/>
              </a:pPr>
              <a:t>Wednesday, September 15, 2021</a:t>
            </a:fld>
            <a:endParaRPr lang="en-US" altLang="en-US"/>
          </a:p>
        </p:txBody>
      </p:sp>
      <p:sp>
        <p:nvSpPr>
          <p:cNvPr id="10" name="Footer Placeholder 4">
            <a:extLst>
              <a:ext uri="{FF2B5EF4-FFF2-40B4-BE49-F238E27FC236}">
                <a16:creationId xmlns:a16="http://schemas.microsoft.com/office/drawing/2014/main" id="{9D02A3E5-EDE5-4A7B-A304-4681EFCB2573}"/>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id="{AFC107B9-78AB-46F3-AB2D-0CB71A0A08AF}"/>
              </a:ext>
            </a:extLst>
          </p:cNvPr>
          <p:cNvSpPr>
            <a:spLocks noGrp="1"/>
          </p:cNvSpPr>
          <p:nvPr>
            <p:ph type="sldNum" sz="quarter" idx="12"/>
          </p:nvPr>
        </p:nvSpPr>
        <p:spPr/>
        <p:txBody>
          <a:bodyPr/>
          <a:lstStyle>
            <a:lvl1pPr>
              <a:defRPr/>
            </a:lvl1pPr>
          </a:lstStyle>
          <a:p>
            <a:fld id="{43AAD089-6EDA-4BD5-98E0-F9E07350AC56}" type="slidenum">
              <a:rPr lang="en-US" altLang="en-US"/>
              <a:pPr/>
              <a:t>‹#›</a:t>
            </a:fld>
            <a:endParaRPr lang="en-US" altLang="en-US"/>
          </a:p>
        </p:txBody>
      </p:sp>
    </p:spTree>
    <p:extLst>
      <p:ext uri="{BB962C8B-B14F-4D97-AF65-F5344CB8AC3E}">
        <p14:creationId xmlns:p14="http://schemas.microsoft.com/office/powerpoint/2010/main" val="66180365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7">
            <a:extLst>
              <a:ext uri="{FF2B5EF4-FFF2-40B4-BE49-F238E27FC236}">
                <a16:creationId xmlns:a16="http://schemas.microsoft.com/office/drawing/2014/main" id="{0FCE349C-7246-4F93-81A4-F4910DED25D3}"/>
              </a:ext>
            </a:extLst>
          </p:cNvPr>
          <p:cNvGrpSpPr>
            <a:grpSpLocks/>
          </p:cNvGrpSpPr>
          <p:nvPr/>
        </p:nvGrpSpPr>
        <p:grpSpPr bwMode="auto">
          <a:xfrm>
            <a:off x="1173163" y="1392238"/>
            <a:ext cx="6778625" cy="923925"/>
            <a:chOff x="1172584" y="1381459"/>
            <a:chExt cx="6779110" cy="923330"/>
          </a:xfrm>
        </p:grpSpPr>
        <p:sp>
          <p:nvSpPr>
            <p:cNvPr id="6" name="TextBox 5">
              <a:extLst>
                <a:ext uri="{FF2B5EF4-FFF2-40B4-BE49-F238E27FC236}">
                  <a16:creationId xmlns:a16="http://schemas.microsoft.com/office/drawing/2014/main" id="{18D50B3D-FB6E-4DDF-B232-4AD415CED9B6}"/>
                </a:ext>
              </a:extLst>
            </p:cNvPr>
            <p:cNvSpPr txBox="1">
              <a:spLocks noChangeArrowheads="1"/>
            </p:cNvSpPr>
            <p:nvPr/>
          </p:nvSpPr>
          <p:spPr bwMode="auto">
            <a:xfrm>
              <a:off x="4147772" y="1381459"/>
              <a:ext cx="876363" cy="923330"/>
            </a:xfrm>
            <a:prstGeom prst="rect">
              <a:avLst/>
            </a:prstGeom>
            <a:noFill/>
            <a:ln>
              <a:noFill/>
            </a:ln>
          </p:spPr>
          <p:txBody>
            <a:bodyPr wrap="none">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r>
                <a:rPr lang="en-US" altLang="en-US" sz="5400">
                  <a:solidFill>
                    <a:srgbClr val="DBA455"/>
                  </a:solidFill>
                  <a:latin typeface="Wingdings" panose="05000000000000000000" pitchFamily="2" charset="2"/>
                </a:rPr>
                <a:t></a:t>
              </a:r>
            </a:p>
          </p:txBody>
        </p:sp>
        <p:cxnSp>
          <p:nvCxnSpPr>
            <p:cNvPr id="7" name="Straight Connector 6">
              <a:extLst>
                <a:ext uri="{FF2B5EF4-FFF2-40B4-BE49-F238E27FC236}">
                  <a16:creationId xmlns:a16="http://schemas.microsoft.com/office/drawing/2014/main" id="{C4FD5391-EC71-421B-A070-6179E54472D0}"/>
                </a:ext>
              </a:extLst>
            </p:cNvPr>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D74295-BE8E-44BF-B894-74D942FA94A1}"/>
                </a:ext>
              </a:extLst>
            </p:cNvPr>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12" name="Title 1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8" name="Content Placeholder 7"/>
          <p:cNvSpPr>
            <a:spLocks noGrp="1"/>
          </p:cNvSpPr>
          <p:nvPr>
            <p:ph sz="quarter" idx="13"/>
          </p:nvPr>
        </p:nvSpPr>
        <p:spPr>
          <a:xfrm>
            <a:off x="685800"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9"/>
          <p:cNvSpPr>
            <a:spLocks noGrp="1"/>
          </p:cNvSpPr>
          <p:nvPr>
            <p:ph sz="quarter" idx="14"/>
          </p:nvPr>
        </p:nvSpPr>
        <p:spPr>
          <a:xfrm>
            <a:off x="4645151"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4">
            <a:extLst>
              <a:ext uri="{FF2B5EF4-FFF2-40B4-BE49-F238E27FC236}">
                <a16:creationId xmlns:a16="http://schemas.microsoft.com/office/drawing/2014/main" id="{E88B6BEB-F533-4D0A-BD49-87576BCF9671}"/>
              </a:ext>
            </a:extLst>
          </p:cNvPr>
          <p:cNvSpPr>
            <a:spLocks noGrp="1"/>
          </p:cNvSpPr>
          <p:nvPr>
            <p:ph type="dt" sz="half" idx="15"/>
          </p:nvPr>
        </p:nvSpPr>
        <p:spPr/>
        <p:txBody>
          <a:bodyPr/>
          <a:lstStyle>
            <a:lvl1pPr>
              <a:defRPr/>
            </a:lvl1pPr>
          </a:lstStyle>
          <a:p>
            <a:pPr>
              <a:defRPr/>
            </a:pPr>
            <a:fld id="{565DB042-4FB9-4660-B85F-F6747855D0A1}" type="datetime2">
              <a:rPr lang="en-US" altLang="en-US"/>
              <a:pPr>
                <a:defRPr/>
              </a:pPr>
              <a:t>Wednesday, September 15, 2021</a:t>
            </a:fld>
            <a:endParaRPr lang="en-US" altLang="en-US"/>
          </a:p>
        </p:txBody>
      </p:sp>
      <p:sp>
        <p:nvSpPr>
          <p:cNvPr id="13" name="Footer Placeholder 5">
            <a:extLst>
              <a:ext uri="{FF2B5EF4-FFF2-40B4-BE49-F238E27FC236}">
                <a16:creationId xmlns:a16="http://schemas.microsoft.com/office/drawing/2014/main" id="{70C5734F-7B8F-4FC0-8F65-AAC1132D9221}"/>
              </a:ext>
            </a:extLst>
          </p:cNvPr>
          <p:cNvSpPr>
            <a:spLocks noGrp="1"/>
          </p:cNvSpPr>
          <p:nvPr>
            <p:ph type="ftr" sz="quarter" idx="16"/>
          </p:nvPr>
        </p:nvSpPr>
        <p:spPr/>
        <p:txBody>
          <a:bodyPr/>
          <a:lstStyle>
            <a:lvl1pPr>
              <a:defRPr/>
            </a:lvl1pPr>
          </a:lstStyle>
          <a:p>
            <a:pPr>
              <a:defRPr/>
            </a:pPr>
            <a:endParaRPr lang="en-US"/>
          </a:p>
        </p:txBody>
      </p:sp>
      <p:sp>
        <p:nvSpPr>
          <p:cNvPr id="14" name="Slide Number Placeholder 6">
            <a:extLst>
              <a:ext uri="{FF2B5EF4-FFF2-40B4-BE49-F238E27FC236}">
                <a16:creationId xmlns:a16="http://schemas.microsoft.com/office/drawing/2014/main" id="{5FD91EBD-3550-41BA-9A4E-D37C3D6FD988}"/>
              </a:ext>
            </a:extLst>
          </p:cNvPr>
          <p:cNvSpPr>
            <a:spLocks noGrp="1"/>
          </p:cNvSpPr>
          <p:nvPr>
            <p:ph type="sldNum" sz="quarter" idx="17"/>
          </p:nvPr>
        </p:nvSpPr>
        <p:spPr/>
        <p:txBody>
          <a:bodyPr/>
          <a:lstStyle>
            <a:lvl1pPr>
              <a:defRPr/>
            </a:lvl1pPr>
          </a:lstStyle>
          <a:p>
            <a:fld id="{324955FB-8F3F-488C-B320-402E65A3BBF2}" type="slidenum">
              <a:rPr lang="en-US" altLang="en-US"/>
              <a:pPr/>
              <a:t>‹#›</a:t>
            </a:fld>
            <a:endParaRPr lang="en-US" altLang="en-US"/>
          </a:p>
        </p:txBody>
      </p:sp>
    </p:spTree>
    <p:extLst>
      <p:ext uri="{BB962C8B-B14F-4D97-AF65-F5344CB8AC3E}">
        <p14:creationId xmlns:p14="http://schemas.microsoft.com/office/powerpoint/2010/main" val="1548508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7">
            <a:extLst>
              <a:ext uri="{FF2B5EF4-FFF2-40B4-BE49-F238E27FC236}">
                <a16:creationId xmlns:a16="http://schemas.microsoft.com/office/drawing/2014/main" id="{FA87202C-C3D0-49A1-882F-1A92B2088E7F}"/>
              </a:ext>
            </a:extLst>
          </p:cNvPr>
          <p:cNvGrpSpPr>
            <a:grpSpLocks/>
          </p:cNvGrpSpPr>
          <p:nvPr/>
        </p:nvGrpSpPr>
        <p:grpSpPr bwMode="auto">
          <a:xfrm>
            <a:off x="1173163" y="1392238"/>
            <a:ext cx="6778625" cy="923925"/>
            <a:chOff x="1172584" y="1381459"/>
            <a:chExt cx="6779110" cy="923330"/>
          </a:xfrm>
        </p:grpSpPr>
        <p:sp>
          <p:nvSpPr>
            <p:cNvPr id="8" name="TextBox 7">
              <a:extLst>
                <a:ext uri="{FF2B5EF4-FFF2-40B4-BE49-F238E27FC236}">
                  <a16:creationId xmlns:a16="http://schemas.microsoft.com/office/drawing/2014/main" id="{1905D81A-FE46-46F4-8C90-EBD4028CDC3B}"/>
                </a:ext>
              </a:extLst>
            </p:cNvPr>
            <p:cNvSpPr txBox="1">
              <a:spLocks noChangeArrowheads="1"/>
            </p:cNvSpPr>
            <p:nvPr/>
          </p:nvSpPr>
          <p:spPr bwMode="auto">
            <a:xfrm>
              <a:off x="4147772" y="1381459"/>
              <a:ext cx="876363" cy="923330"/>
            </a:xfrm>
            <a:prstGeom prst="rect">
              <a:avLst/>
            </a:prstGeom>
            <a:noFill/>
            <a:ln>
              <a:noFill/>
            </a:ln>
          </p:spPr>
          <p:txBody>
            <a:bodyPr wrap="none">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r>
                <a:rPr lang="en-US" altLang="en-US" sz="5400">
                  <a:solidFill>
                    <a:srgbClr val="DBA455"/>
                  </a:solidFill>
                  <a:latin typeface="Wingdings" panose="05000000000000000000" pitchFamily="2" charset="2"/>
                </a:rPr>
                <a:t></a:t>
              </a:r>
            </a:p>
          </p:txBody>
        </p:sp>
        <p:cxnSp>
          <p:nvCxnSpPr>
            <p:cNvPr id="9" name="Straight Connector 8">
              <a:extLst>
                <a:ext uri="{FF2B5EF4-FFF2-40B4-BE49-F238E27FC236}">
                  <a16:creationId xmlns:a16="http://schemas.microsoft.com/office/drawing/2014/main" id="{737FE988-8843-4A5F-A3BD-B9D6CF778D4B}"/>
                </a:ext>
              </a:extLst>
            </p:cNvPr>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FF1DF3E-4BE4-4C12-9506-8512403B2474}"/>
                </a:ext>
              </a:extLst>
            </p:cNvPr>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6">
            <a:extLst>
              <a:ext uri="{FF2B5EF4-FFF2-40B4-BE49-F238E27FC236}">
                <a16:creationId xmlns:a16="http://schemas.microsoft.com/office/drawing/2014/main" id="{62C28196-502E-45C6-8F6A-FFDD04EDF9EE}"/>
              </a:ext>
            </a:extLst>
          </p:cNvPr>
          <p:cNvSpPr>
            <a:spLocks noGrp="1"/>
          </p:cNvSpPr>
          <p:nvPr>
            <p:ph type="dt" sz="half" idx="10"/>
          </p:nvPr>
        </p:nvSpPr>
        <p:spPr/>
        <p:txBody>
          <a:bodyPr/>
          <a:lstStyle>
            <a:lvl1pPr>
              <a:defRPr/>
            </a:lvl1pPr>
          </a:lstStyle>
          <a:p>
            <a:pPr>
              <a:defRPr/>
            </a:pPr>
            <a:fld id="{D3D07B4D-96EC-4C4A-AB31-1C932B592620}" type="datetime2">
              <a:rPr lang="en-US" altLang="en-US"/>
              <a:pPr>
                <a:defRPr/>
              </a:pPr>
              <a:t>Wednesday, September 15, 2021</a:t>
            </a:fld>
            <a:endParaRPr lang="en-US" altLang="en-US"/>
          </a:p>
        </p:txBody>
      </p:sp>
      <p:sp>
        <p:nvSpPr>
          <p:cNvPr id="12" name="Footer Placeholder 7">
            <a:extLst>
              <a:ext uri="{FF2B5EF4-FFF2-40B4-BE49-F238E27FC236}">
                <a16:creationId xmlns:a16="http://schemas.microsoft.com/office/drawing/2014/main" id="{51EF51EF-8D95-4A17-91BF-E99A3637B456}"/>
              </a:ext>
            </a:extLst>
          </p:cNvPr>
          <p:cNvSpPr>
            <a:spLocks noGrp="1"/>
          </p:cNvSpPr>
          <p:nvPr>
            <p:ph type="ftr" sz="quarter" idx="11"/>
          </p:nvPr>
        </p:nvSpPr>
        <p:spPr/>
        <p:txBody>
          <a:bodyPr/>
          <a:lstStyle>
            <a:lvl1pPr>
              <a:defRPr/>
            </a:lvl1pPr>
          </a:lstStyle>
          <a:p>
            <a:pPr>
              <a:defRPr/>
            </a:pPr>
            <a:endParaRPr lang="en-US"/>
          </a:p>
        </p:txBody>
      </p:sp>
      <p:sp>
        <p:nvSpPr>
          <p:cNvPr id="13" name="Slide Number Placeholder 8">
            <a:extLst>
              <a:ext uri="{FF2B5EF4-FFF2-40B4-BE49-F238E27FC236}">
                <a16:creationId xmlns:a16="http://schemas.microsoft.com/office/drawing/2014/main" id="{95A556D7-D111-4FE9-8970-803E9F3E2FB7}"/>
              </a:ext>
            </a:extLst>
          </p:cNvPr>
          <p:cNvSpPr>
            <a:spLocks noGrp="1"/>
          </p:cNvSpPr>
          <p:nvPr>
            <p:ph type="sldNum" sz="quarter" idx="12"/>
          </p:nvPr>
        </p:nvSpPr>
        <p:spPr/>
        <p:txBody>
          <a:bodyPr/>
          <a:lstStyle>
            <a:lvl1pPr>
              <a:defRPr/>
            </a:lvl1pPr>
          </a:lstStyle>
          <a:p>
            <a:fld id="{2624C5B0-88D5-47A6-AD04-F5A274F0CD81}" type="slidenum">
              <a:rPr lang="en-US" altLang="en-US"/>
              <a:pPr/>
              <a:t>‹#›</a:t>
            </a:fld>
            <a:endParaRPr lang="en-US" altLang="en-US"/>
          </a:p>
        </p:txBody>
      </p:sp>
    </p:spTree>
    <p:extLst>
      <p:ext uri="{BB962C8B-B14F-4D97-AF65-F5344CB8AC3E}">
        <p14:creationId xmlns:p14="http://schemas.microsoft.com/office/powerpoint/2010/main" val="148160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7">
            <a:extLst>
              <a:ext uri="{FF2B5EF4-FFF2-40B4-BE49-F238E27FC236}">
                <a16:creationId xmlns:a16="http://schemas.microsoft.com/office/drawing/2014/main" id="{DE2B9EE0-761B-4B9A-89F9-1CCE2D4DBB71}"/>
              </a:ext>
            </a:extLst>
          </p:cNvPr>
          <p:cNvGrpSpPr>
            <a:grpSpLocks/>
          </p:cNvGrpSpPr>
          <p:nvPr/>
        </p:nvGrpSpPr>
        <p:grpSpPr bwMode="auto">
          <a:xfrm>
            <a:off x="1173163" y="1392238"/>
            <a:ext cx="6778625" cy="923925"/>
            <a:chOff x="1172584" y="1381459"/>
            <a:chExt cx="6779110" cy="923330"/>
          </a:xfrm>
        </p:grpSpPr>
        <p:sp>
          <p:nvSpPr>
            <p:cNvPr id="4" name="TextBox 3">
              <a:extLst>
                <a:ext uri="{FF2B5EF4-FFF2-40B4-BE49-F238E27FC236}">
                  <a16:creationId xmlns:a16="http://schemas.microsoft.com/office/drawing/2014/main" id="{73ADB49B-FB31-4F92-9377-B44518DF6799}"/>
                </a:ext>
              </a:extLst>
            </p:cNvPr>
            <p:cNvSpPr txBox="1">
              <a:spLocks noChangeArrowheads="1"/>
            </p:cNvSpPr>
            <p:nvPr/>
          </p:nvSpPr>
          <p:spPr bwMode="auto">
            <a:xfrm>
              <a:off x="4147772" y="1381459"/>
              <a:ext cx="876363" cy="923330"/>
            </a:xfrm>
            <a:prstGeom prst="rect">
              <a:avLst/>
            </a:prstGeom>
            <a:noFill/>
            <a:ln>
              <a:noFill/>
            </a:ln>
          </p:spPr>
          <p:txBody>
            <a:bodyPr wrap="none">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r>
                <a:rPr lang="en-US" altLang="en-US" sz="5400">
                  <a:solidFill>
                    <a:srgbClr val="DBA455"/>
                  </a:solidFill>
                  <a:latin typeface="Wingdings" panose="05000000000000000000" pitchFamily="2" charset="2"/>
                </a:rPr>
                <a:t></a:t>
              </a:r>
            </a:p>
          </p:txBody>
        </p:sp>
        <p:cxnSp>
          <p:nvCxnSpPr>
            <p:cNvPr id="5" name="Straight Connector 4">
              <a:extLst>
                <a:ext uri="{FF2B5EF4-FFF2-40B4-BE49-F238E27FC236}">
                  <a16:creationId xmlns:a16="http://schemas.microsoft.com/office/drawing/2014/main" id="{E18A1E4C-4284-4F19-9774-84E0FDE582AB}"/>
                </a:ext>
              </a:extLst>
            </p:cNvPr>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21BD4C71-AC0D-45D4-AB3D-A6FFA719E5EA}"/>
                </a:ext>
              </a:extLst>
            </p:cNvPr>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a:extLst>
              <a:ext uri="{FF2B5EF4-FFF2-40B4-BE49-F238E27FC236}">
                <a16:creationId xmlns:a16="http://schemas.microsoft.com/office/drawing/2014/main" id="{B53D2134-2650-41C2-B51C-DB461AABD4D6}"/>
              </a:ext>
            </a:extLst>
          </p:cNvPr>
          <p:cNvSpPr>
            <a:spLocks noGrp="1"/>
          </p:cNvSpPr>
          <p:nvPr>
            <p:ph type="dt" sz="half" idx="10"/>
          </p:nvPr>
        </p:nvSpPr>
        <p:spPr/>
        <p:txBody>
          <a:bodyPr/>
          <a:lstStyle>
            <a:lvl1pPr>
              <a:defRPr/>
            </a:lvl1pPr>
          </a:lstStyle>
          <a:p>
            <a:pPr>
              <a:defRPr/>
            </a:pPr>
            <a:fld id="{193D9B43-29BA-4E39-A569-EA1A12B162DD}" type="datetime2">
              <a:rPr lang="en-US" altLang="en-US"/>
              <a:pPr>
                <a:defRPr/>
              </a:pPr>
              <a:t>Wednesday, September 15, 2021</a:t>
            </a:fld>
            <a:endParaRPr lang="en-US" altLang="en-US"/>
          </a:p>
        </p:txBody>
      </p:sp>
      <p:sp>
        <p:nvSpPr>
          <p:cNvPr id="8" name="Footer Placeholder 3">
            <a:extLst>
              <a:ext uri="{FF2B5EF4-FFF2-40B4-BE49-F238E27FC236}">
                <a16:creationId xmlns:a16="http://schemas.microsoft.com/office/drawing/2014/main" id="{507D7D34-903E-4469-BF3C-415F5A241E9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4">
            <a:extLst>
              <a:ext uri="{FF2B5EF4-FFF2-40B4-BE49-F238E27FC236}">
                <a16:creationId xmlns:a16="http://schemas.microsoft.com/office/drawing/2014/main" id="{65D43DFA-EFC5-445A-8AB4-CFFF820FEDD5}"/>
              </a:ext>
            </a:extLst>
          </p:cNvPr>
          <p:cNvSpPr>
            <a:spLocks noGrp="1"/>
          </p:cNvSpPr>
          <p:nvPr>
            <p:ph type="sldNum" sz="quarter" idx="12"/>
          </p:nvPr>
        </p:nvSpPr>
        <p:spPr/>
        <p:txBody>
          <a:bodyPr/>
          <a:lstStyle>
            <a:lvl1pPr>
              <a:defRPr/>
            </a:lvl1pPr>
          </a:lstStyle>
          <a:p>
            <a:fld id="{17A56BA9-26D8-40C9-A24D-F9FD49D7AC62}" type="slidenum">
              <a:rPr lang="en-US" altLang="en-US"/>
              <a:pPr/>
              <a:t>‹#›</a:t>
            </a:fld>
            <a:endParaRPr lang="en-US" altLang="en-US"/>
          </a:p>
        </p:txBody>
      </p:sp>
    </p:spTree>
    <p:extLst>
      <p:ext uri="{BB962C8B-B14F-4D97-AF65-F5344CB8AC3E}">
        <p14:creationId xmlns:p14="http://schemas.microsoft.com/office/powerpoint/2010/main" val="2981007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51E59A2-1440-4E8E-953A-EA0456681F2B}"/>
              </a:ext>
            </a:extLst>
          </p:cNvPr>
          <p:cNvSpPr>
            <a:spLocks noGrp="1"/>
          </p:cNvSpPr>
          <p:nvPr>
            <p:ph type="dt" sz="half" idx="10"/>
          </p:nvPr>
        </p:nvSpPr>
        <p:spPr/>
        <p:txBody>
          <a:bodyPr/>
          <a:lstStyle>
            <a:lvl1pPr>
              <a:defRPr/>
            </a:lvl1pPr>
          </a:lstStyle>
          <a:p>
            <a:pPr>
              <a:defRPr/>
            </a:pPr>
            <a:fld id="{055CC731-D15B-4A3F-85A3-B910439D3B04}" type="datetime2">
              <a:rPr lang="en-US" altLang="en-US"/>
              <a:pPr>
                <a:defRPr/>
              </a:pPr>
              <a:t>Wednesday, September 15, 2021</a:t>
            </a:fld>
            <a:endParaRPr lang="en-US" altLang="en-US"/>
          </a:p>
        </p:txBody>
      </p:sp>
      <p:sp>
        <p:nvSpPr>
          <p:cNvPr id="3" name="Footer Placeholder 4">
            <a:extLst>
              <a:ext uri="{FF2B5EF4-FFF2-40B4-BE49-F238E27FC236}">
                <a16:creationId xmlns:a16="http://schemas.microsoft.com/office/drawing/2014/main" id="{3EC7A3DA-E858-41B4-B997-E84486DA471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4D10590-ADB4-474F-BE40-41CAF320F31F}"/>
              </a:ext>
            </a:extLst>
          </p:cNvPr>
          <p:cNvSpPr>
            <a:spLocks noGrp="1"/>
          </p:cNvSpPr>
          <p:nvPr>
            <p:ph type="sldNum" sz="quarter" idx="12"/>
          </p:nvPr>
        </p:nvSpPr>
        <p:spPr/>
        <p:txBody>
          <a:bodyPr/>
          <a:lstStyle>
            <a:lvl1pPr>
              <a:defRPr/>
            </a:lvl1pPr>
          </a:lstStyle>
          <a:p>
            <a:fld id="{61B28C44-1C13-410C-BCA6-3A1ACA9D9CF4}" type="slidenum">
              <a:rPr lang="en-US" altLang="en-US"/>
              <a:pPr/>
              <a:t>‹#›</a:t>
            </a:fld>
            <a:endParaRPr lang="en-US" altLang="en-US"/>
          </a:p>
        </p:txBody>
      </p:sp>
    </p:spTree>
    <p:extLst>
      <p:ext uri="{BB962C8B-B14F-4D97-AF65-F5344CB8AC3E}">
        <p14:creationId xmlns:p14="http://schemas.microsoft.com/office/powerpoint/2010/main" val="3908009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a:t>Click to edit Master title style</a:t>
            </a:r>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4546DE9-950C-42F4-B443-D34EA8698987}"/>
              </a:ext>
            </a:extLst>
          </p:cNvPr>
          <p:cNvSpPr>
            <a:spLocks noGrp="1"/>
          </p:cNvSpPr>
          <p:nvPr>
            <p:ph type="dt" sz="half" idx="10"/>
          </p:nvPr>
        </p:nvSpPr>
        <p:spPr/>
        <p:txBody>
          <a:bodyPr/>
          <a:lstStyle>
            <a:lvl1pPr>
              <a:defRPr/>
            </a:lvl1pPr>
          </a:lstStyle>
          <a:p>
            <a:pPr>
              <a:defRPr/>
            </a:pPr>
            <a:fld id="{2BF983F3-7D00-4F3B-8508-5A363634DAC5}" type="datetime2">
              <a:rPr lang="en-US" altLang="en-US"/>
              <a:pPr>
                <a:defRPr/>
              </a:pPr>
              <a:t>Wednesday, September 15, 2021</a:t>
            </a:fld>
            <a:endParaRPr lang="en-US" altLang="en-US"/>
          </a:p>
        </p:txBody>
      </p:sp>
      <p:sp>
        <p:nvSpPr>
          <p:cNvPr id="6" name="Footer Placeholder 4">
            <a:extLst>
              <a:ext uri="{FF2B5EF4-FFF2-40B4-BE49-F238E27FC236}">
                <a16:creationId xmlns:a16="http://schemas.microsoft.com/office/drawing/2014/main" id="{5C7665C8-654D-46E4-ABD4-F931217B19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7D37903-3319-4EE0-903D-0A01D2925FE7}"/>
              </a:ext>
            </a:extLst>
          </p:cNvPr>
          <p:cNvSpPr>
            <a:spLocks noGrp="1"/>
          </p:cNvSpPr>
          <p:nvPr>
            <p:ph type="sldNum" sz="quarter" idx="12"/>
          </p:nvPr>
        </p:nvSpPr>
        <p:spPr/>
        <p:txBody>
          <a:bodyPr/>
          <a:lstStyle>
            <a:lvl1pPr>
              <a:defRPr/>
            </a:lvl1pPr>
          </a:lstStyle>
          <a:p>
            <a:fld id="{854CC1ED-C835-43FD-B650-A5348EBB66A4}" type="slidenum">
              <a:rPr lang="en-US" altLang="en-US"/>
              <a:pPr/>
              <a:t>‹#›</a:t>
            </a:fld>
            <a:endParaRPr lang="en-US" altLang="en-US"/>
          </a:p>
        </p:txBody>
      </p:sp>
    </p:spTree>
    <p:extLst>
      <p:ext uri="{BB962C8B-B14F-4D97-AF65-F5344CB8AC3E}">
        <p14:creationId xmlns:p14="http://schemas.microsoft.com/office/powerpoint/2010/main" val="3725667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a:t>Click to edit Master title style</a:t>
            </a:r>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65655D2-E451-4D2D-AB88-9B3184DCEAA4}"/>
              </a:ext>
            </a:extLst>
          </p:cNvPr>
          <p:cNvSpPr>
            <a:spLocks noGrp="1"/>
          </p:cNvSpPr>
          <p:nvPr>
            <p:ph type="dt" sz="half" idx="10"/>
          </p:nvPr>
        </p:nvSpPr>
        <p:spPr/>
        <p:txBody>
          <a:bodyPr/>
          <a:lstStyle>
            <a:lvl1pPr>
              <a:defRPr/>
            </a:lvl1pPr>
          </a:lstStyle>
          <a:p>
            <a:pPr>
              <a:defRPr/>
            </a:pPr>
            <a:fld id="{74F502FE-4335-4096-88C8-759F3B2039A2}" type="datetime2">
              <a:rPr lang="en-US" altLang="en-US"/>
              <a:pPr>
                <a:defRPr/>
              </a:pPr>
              <a:t>Wednesday, September 15, 2021</a:t>
            </a:fld>
            <a:endParaRPr lang="en-US" altLang="en-US"/>
          </a:p>
        </p:txBody>
      </p:sp>
      <p:sp>
        <p:nvSpPr>
          <p:cNvPr id="6" name="Footer Placeholder 4">
            <a:extLst>
              <a:ext uri="{FF2B5EF4-FFF2-40B4-BE49-F238E27FC236}">
                <a16:creationId xmlns:a16="http://schemas.microsoft.com/office/drawing/2014/main" id="{D6BEED97-812C-4CFB-BEE9-6C552972A30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98A2F34-AD55-4513-9224-6D8C7C7F1FB4}"/>
              </a:ext>
            </a:extLst>
          </p:cNvPr>
          <p:cNvSpPr>
            <a:spLocks noGrp="1"/>
          </p:cNvSpPr>
          <p:nvPr>
            <p:ph type="sldNum" sz="quarter" idx="12"/>
          </p:nvPr>
        </p:nvSpPr>
        <p:spPr/>
        <p:txBody>
          <a:bodyPr/>
          <a:lstStyle>
            <a:lvl1pPr>
              <a:defRPr/>
            </a:lvl1pPr>
          </a:lstStyle>
          <a:p>
            <a:fld id="{5E5D6E82-D6E2-4CCE-B3AA-D853512A1018}" type="slidenum">
              <a:rPr lang="en-US" altLang="en-US"/>
              <a:pPr/>
              <a:t>‹#›</a:t>
            </a:fld>
            <a:endParaRPr lang="en-US" altLang="en-US"/>
          </a:p>
        </p:txBody>
      </p:sp>
    </p:spTree>
    <p:extLst>
      <p:ext uri="{BB962C8B-B14F-4D97-AF65-F5344CB8AC3E}">
        <p14:creationId xmlns:p14="http://schemas.microsoft.com/office/powerpoint/2010/main" val="1221639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47A7C5D-98C0-4590-955E-8C42C832FE5E}"/>
              </a:ext>
            </a:extLst>
          </p:cNvPr>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029" name="Title Placeholder 1">
            <a:extLst>
              <a:ext uri="{FF2B5EF4-FFF2-40B4-BE49-F238E27FC236}">
                <a16:creationId xmlns:a16="http://schemas.microsoft.com/office/drawing/2014/main" id="{FDEEE479-4ABB-4599-838D-FC7466A91F2E}"/>
              </a:ext>
            </a:extLst>
          </p:cNvPr>
          <p:cNvSpPr>
            <a:spLocks noGrp="1"/>
          </p:cNvSpPr>
          <p:nvPr>
            <p:ph type="title"/>
          </p:nvPr>
        </p:nvSpPr>
        <p:spPr bwMode="auto">
          <a:xfrm>
            <a:off x="688975" y="270666"/>
            <a:ext cx="7756525"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Text Placeholder 2">
            <a:extLst>
              <a:ext uri="{FF2B5EF4-FFF2-40B4-BE49-F238E27FC236}">
                <a16:creationId xmlns:a16="http://schemas.microsoft.com/office/drawing/2014/main" id="{4A4BA0F5-B409-49F5-8B5F-EBD2A014C879}"/>
              </a:ext>
            </a:extLst>
          </p:cNvPr>
          <p:cNvSpPr>
            <a:spLocks noGrp="1"/>
          </p:cNvSpPr>
          <p:nvPr>
            <p:ph type="body" idx="1"/>
          </p:nvPr>
        </p:nvSpPr>
        <p:spPr bwMode="auto">
          <a:xfrm>
            <a:off x="698500" y="1621972"/>
            <a:ext cx="7747000" cy="4504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58A2CB3-94DE-464E-80D6-275227BE8AC8}"/>
              </a:ext>
            </a:extLst>
          </p:cNvPr>
          <p:cNvSpPr>
            <a:spLocks noGrp="1"/>
          </p:cNvSpPr>
          <p:nvPr>
            <p:ph type="dt" sz="half" idx="2"/>
          </p:nvPr>
        </p:nvSpPr>
        <p:spPr>
          <a:xfrm>
            <a:off x="360363" y="6161088"/>
            <a:ext cx="2133600" cy="365125"/>
          </a:xfrm>
          <a:prstGeom prst="rect">
            <a:avLst/>
          </a:prstGeom>
        </p:spPr>
        <p:txBody>
          <a:bodyPr vert="horz" lIns="91440" tIns="45720" rIns="91440" bIns="45720" rtlCol="0" anchor="ctr"/>
          <a:lstStyle>
            <a:lvl1pPr algn="l" eaLnBrk="1" hangingPunct="1">
              <a:defRPr sz="1200">
                <a:solidFill>
                  <a:schemeClr val="tx2"/>
                </a:solidFill>
              </a:defRPr>
            </a:lvl1pPr>
          </a:lstStyle>
          <a:p>
            <a:pPr>
              <a:defRPr/>
            </a:pPr>
            <a:fld id="{EBC1EF73-555C-4DC3-AFF8-B64FF5C36B12}" type="datetime2">
              <a:rPr lang="en-US" altLang="en-US"/>
              <a:pPr>
                <a:defRPr/>
              </a:pPr>
              <a:t>Wednesday, September 15, 2021</a:t>
            </a:fld>
            <a:endParaRPr lang="en-US" altLang="en-US"/>
          </a:p>
        </p:txBody>
      </p:sp>
      <p:sp>
        <p:nvSpPr>
          <p:cNvPr id="5" name="Footer Placeholder 4">
            <a:extLst>
              <a:ext uri="{FF2B5EF4-FFF2-40B4-BE49-F238E27FC236}">
                <a16:creationId xmlns:a16="http://schemas.microsoft.com/office/drawing/2014/main" id="{B641DA0B-B3D2-4374-9ECE-7EB4C142FBC5}"/>
              </a:ext>
            </a:extLst>
          </p:cNvPr>
          <p:cNvSpPr>
            <a:spLocks noGrp="1"/>
          </p:cNvSpPr>
          <p:nvPr>
            <p:ph type="ftr" sz="quarter" idx="3"/>
          </p:nvPr>
        </p:nvSpPr>
        <p:spPr>
          <a:xfrm>
            <a:off x="3124200" y="6161088"/>
            <a:ext cx="2895600" cy="365125"/>
          </a:xfrm>
          <a:prstGeom prst="rect">
            <a:avLst/>
          </a:prstGeom>
        </p:spPr>
        <p:txBody>
          <a:bodyPr vert="horz" lIns="91440" tIns="45720" rIns="91440" bIns="45720" rtlCol="0" anchor="ctr"/>
          <a:lstStyle>
            <a:lvl1pPr algn="ctr" eaLnBrk="1" hangingPunct="1">
              <a:defRPr sz="1200">
                <a:solidFill>
                  <a:schemeClr val="tx2"/>
                </a:solidFill>
              </a:defRPr>
            </a:lvl1pPr>
          </a:lstStyle>
          <a:p>
            <a:pPr>
              <a:defRPr/>
            </a:pPr>
            <a:endParaRPr lang="en-US"/>
          </a:p>
        </p:txBody>
      </p:sp>
      <p:sp>
        <p:nvSpPr>
          <p:cNvPr id="6" name="Slide Number Placeholder 5">
            <a:extLst>
              <a:ext uri="{FF2B5EF4-FFF2-40B4-BE49-F238E27FC236}">
                <a16:creationId xmlns:a16="http://schemas.microsoft.com/office/drawing/2014/main" id="{EFB6E8E7-0F7C-4A91-8EF3-2EB85986B3D0}"/>
              </a:ext>
            </a:extLst>
          </p:cNvPr>
          <p:cNvSpPr>
            <a:spLocks noGrp="1"/>
          </p:cNvSpPr>
          <p:nvPr>
            <p:ph type="sldNum" sz="quarter" idx="4"/>
          </p:nvPr>
        </p:nvSpPr>
        <p:spPr>
          <a:xfrm>
            <a:off x="6638925" y="6161088"/>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chemeClr val="tx2"/>
                </a:solidFill>
              </a:defRPr>
            </a:lvl1pPr>
          </a:lstStyle>
          <a:p>
            <a:fld id="{934F76A2-A678-427D-BFE5-930E6BAC44F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229" r:id="rId1"/>
    <p:sldLayoutId id="2147484230" r:id="rId2"/>
    <p:sldLayoutId id="2147484231" r:id="rId3"/>
    <p:sldLayoutId id="2147484232" r:id="rId4"/>
    <p:sldLayoutId id="2147484233" r:id="rId5"/>
    <p:sldLayoutId id="2147484234" r:id="rId6"/>
    <p:sldLayoutId id="2147484226" r:id="rId7"/>
    <p:sldLayoutId id="2147484227" r:id="rId8"/>
    <p:sldLayoutId id="2147484228" r:id="rId9"/>
    <p:sldLayoutId id="2147484235" r:id="rId10"/>
    <p:sldLayoutId id="2147484236" r:id="rId11"/>
  </p:sldLayoutIdLst>
  <p:hf sldNum="0" hdr="0" ftr="0" dt="0"/>
  <p:txStyles>
    <p:titleStyle>
      <a:lvl1pPr algn="ctr" rtl="0" eaLnBrk="0" fontAlgn="base" hangingPunct="0">
        <a:spcBef>
          <a:spcPct val="0"/>
        </a:spcBef>
        <a:spcAft>
          <a:spcPct val="0"/>
        </a:spcAft>
        <a:defRPr sz="4000" kern="1200">
          <a:solidFill>
            <a:schemeClr val="tx2"/>
          </a:solidFill>
          <a:latin typeface="+mj-lt"/>
          <a:ea typeface="+mj-ea"/>
          <a:cs typeface="+mj-cs"/>
        </a:defRPr>
      </a:lvl1pPr>
      <a:lvl2pPr algn="ctr" rtl="0" eaLnBrk="0" fontAlgn="base" hangingPunct="0">
        <a:spcBef>
          <a:spcPct val="0"/>
        </a:spcBef>
        <a:spcAft>
          <a:spcPct val="0"/>
        </a:spcAft>
        <a:defRPr sz="5400">
          <a:solidFill>
            <a:schemeClr val="tx2"/>
          </a:solidFill>
          <a:latin typeface="Book Antiqua" panose="02040602050305030304" pitchFamily="18" charset="0"/>
        </a:defRPr>
      </a:lvl2pPr>
      <a:lvl3pPr algn="ctr" rtl="0" eaLnBrk="0" fontAlgn="base" hangingPunct="0">
        <a:spcBef>
          <a:spcPct val="0"/>
        </a:spcBef>
        <a:spcAft>
          <a:spcPct val="0"/>
        </a:spcAft>
        <a:defRPr sz="5400">
          <a:solidFill>
            <a:schemeClr val="tx2"/>
          </a:solidFill>
          <a:latin typeface="Book Antiqua" panose="02040602050305030304" pitchFamily="18" charset="0"/>
        </a:defRPr>
      </a:lvl3pPr>
      <a:lvl4pPr algn="ctr" rtl="0" eaLnBrk="0" fontAlgn="base" hangingPunct="0">
        <a:spcBef>
          <a:spcPct val="0"/>
        </a:spcBef>
        <a:spcAft>
          <a:spcPct val="0"/>
        </a:spcAft>
        <a:defRPr sz="5400">
          <a:solidFill>
            <a:schemeClr val="tx2"/>
          </a:solidFill>
          <a:latin typeface="Book Antiqua" panose="02040602050305030304" pitchFamily="18" charset="0"/>
        </a:defRPr>
      </a:lvl4pPr>
      <a:lvl5pPr algn="ctr" rtl="0" eaLnBrk="0" fontAlgn="base" hangingPunct="0">
        <a:spcBef>
          <a:spcPct val="0"/>
        </a:spcBef>
        <a:spcAft>
          <a:spcPct val="0"/>
        </a:spcAft>
        <a:defRPr sz="5400">
          <a:solidFill>
            <a:schemeClr val="tx2"/>
          </a:solidFill>
          <a:latin typeface="Book Antiqua" panose="02040602050305030304" pitchFamily="18"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125" indent="-365125" algn="l" rtl="0" eaLnBrk="0" fontAlgn="base" hangingPunct="0">
        <a:spcBef>
          <a:spcPct val="20000"/>
        </a:spcBef>
        <a:spcAft>
          <a:spcPct val="0"/>
        </a:spcAft>
        <a:buClr>
          <a:schemeClr val="accent1"/>
        </a:buClr>
        <a:buFont typeface="Wingdings" panose="05000000000000000000" pitchFamily="2" charset="2"/>
        <a:buChar char=""/>
        <a:defRPr sz="2400" kern="1200">
          <a:solidFill>
            <a:srgbClr val="262626"/>
          </a:solidFill>
          <a:latin typeface="+mn-lt"/>
          <a:ea typeface="+mn-ea"/>
          <a:cs typeface="+mn-cs"/>
        </a:defRPr>
      </a:lvl1pPr>
      <a:lvl2pPr marL="776288" indent="-365125" algn="l" rtl="0" eaLnBrk="0" fontAlgn="base" hangingPunct="0">
        <a:spcBef>
          <a:spcPct val="20000"/>
        </a:spcBef>
        <a:spcAft>
          <a:spcPct val="0"/>
        </a:spcAft>
        <a:buClr>
          <a:schemeClr val="accent1"/>
        </a:buClr>
        <a:buFont typeface="Wingdings" panose="05000000000000000000" pitchFamily="2" charset="2"/>
        <a:buChar char=""/>
        <a:defRPr sz="2200" kern="1200">
          <a:solidFill>
            <a:srgbClr val="262626"/>
          </a:solidFill>
          <a:latin typeface="+mn-lt"/>
          <a:ea typeface="+mn-ea"/>
          <a:cs typeface="+mn-cs"/>
        </a:defRPr>
      </a:lvl2pPr>
      <a:lvl3pPr marL="1143000" indent="-365125" algn="l" rtl="0" eaLnBrk="0" fontAlgn="base" hangingPunct="0">
        <a:spcBef>
          <a:spcPct val="20000"/>
        </a:spcBef>
        <a:spcAft>
          <a:spcPct val="0"/>
        </a:spcAft>
        <a:buClr>
          <a:schemeClr val="accent1"/>
        </a:buClr>
        <a:buFont typeface="Wingdings" panose="05000000000000000000" pitchFamily="2" charset="2"/>
        <a:buChar char=""/>
        <a:defRPr sz="2000" kern="1200">
          <a:solidFill>
            <a:srgbClr val="262626"/>
          </a:solidFill>
          <a:latin typeface="+mn-lt"/>
          <a:ea typeface="+mn-ea"/>
          <a:cs typeface="+mn-cs"/>
        </a:defRPr>
      </a:lvl3pPr>
      <a:lvl4pPr marL="1508125" indent="-319088" algn="l" rtl="0" eaLnBrk="0" fontAlgn="base" hangingPunct="0">
        <a:spcBef>
          <a:spcPct val="20000"/>
        </a:spcBef>
        <a:spcAft>
          <a:spcPct val="0"/>
        </a:spcAft>
        <a:buClr>
          <a:schemeClr val="accent1"/>
        </a:buClr>
        <a:buFont typeface="Wingdings" panose="05000000000000000000" pitchFamily="2" charset="2"/>
        <a:buChar char=""/>
        <a:defRPr kern="1200">
          <a:solidFill>
            <a:srgbClr val="262626"/>
          </a:solidFill>
          <a:latin typeface="+mn-lt"/>
          <a:ea typeface="+mn-ea"/>
          <a:cs typeface="+mn-cs"/>
        </a:defRPr>
      </a:lvl4pPr>
      <a:lvl5pPr marL="1828800" indent="-319088" algn="l" rtl="0" eaLnBrk="0" fontAlgn="base" hangingPunct="0">
        <a:spcBef>
          <a:spcPct val="20000"/>
        </a:spcBef>
        <a:spcAft>
          <a:spcPct val="0"/>
        </a:spcAft>
        <a:buClr>
          <a:schemeClr val="accent1"/>
        </a:buClr>
        <a:buFont typeface="Wingdings" panose="05000000000000000000" pitchFamily="2" charset="2"/>
        <a:buChar char=""/>
        <a:defRPr sz="1600" kern="1200">
          <a:solidFill>
            <a:srgbClr val="262626"/>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a:extLst>
              <a:ext uri="{FF2B5EF4-FFF2-40B4-BE49-F238E27FC236}">
                <a16:creationId xmlns:a16="http://schemas.microsoft.com/office/drawing/2014/main" id="{A0C55277-8BCB-4B48-B4D1-54E22274BEF2}"/>
              </a:ext>
            </a:extLst>
          </p:cNvPr>
          <p:cNvSpPr>
            <a:spLocks noGrp="1"/>
          </p:cNvSpPr>
          <p:nvPr>
            <p:ph type="ctrTitle"/>
          </p:nvPr>
        </p:nvSpPr>
        <p:spPr>
          <a:xfrm>
            <a:off x="334978" y="1019027"/>
            <a:ext cx="8474044" cy="1731982"/>
          </a:xfrm>
        </p:spPr>
        <p:txBody>
          <a:bodyPr rtlCol="0">
            <a:noAutofit/>
          </a:bodyPr>
          <a:lstStyle/>
          <a:p>
            <a:pPr eaLnBrk="1" fontAlgn="auto" hangingPunct="1">
              <a:spcAft>
                <a:spcPts val="0"/>
              </a:spcAft>
              <a:defRPr/>
            </a:pPr>
            <a:r>
              <a:rPr lang="en-US" altLang="en-US" sz="2400" b="1" dirty="0">
                <a:solidFill>
                  <a:srgbClr val="FF0000"/>
                </a:solidFill>
                <a:effectLst/>
              </a:rPr>
              <a:t>[Insert Previous School Year] </a:t>
            </a:r>
            <a:r>
              <a:rPr lang="en-US" altLang="en-US" sz="2400" b="1" dirty="0">
                <a:effectLst/>
              </a:rPr>
              <a:t/>
            </a:r>
            <a:br>
              <a:rPr lang="en-US" altLang="en-US" sz="2400" b="1" dirty="0">
                <a:effectLst/>
              </a:rPr>
            </a:br>
            <a:r>
              <a:rPr lang="en-US" altLang="en-US" sz="4000" dirty="0"/>
              <a:t>SPSA ANNUAL EVALUATION</a:t>
            </a:r>
          </a:p>
        </p:txBody>
      </p:sp>
      <p:sp>
        <p:nvSpPr>
          <p:cNvPr id="11267" name="Subtitle 2">
            <a:extLst>
              <a:ext uri="{FF2B5EF4-FFF2-40B4-BE49-F238E27FC236}">
                <a16:creationId xmlns:a16="http://schemas.microsoft.com/office/drawing/2014/main" id="{5484726A-A288-461F-8E28-46569E6C8821}"/>
              </a:ext>
            </a:extLst>
          </p:cNvPr>
          <p:cNvSpPr>
            <a:spLocks noGrp="1"/>
          </p:cNvSpPr>
          <p:nvPr>
            <p:ph type="subTitle" idx="1"/>
          </p:nvPr>
        </p:nvSpPr>
        <p:spPr>
          <a:xfrm>
            <a:off x="1371600" y="3767138"/>
            <a:ext cx="6400800" cy="1752600"/>
          </a:xfrm>
        </p:spPr>
        <p:txBody>
          <a:bodyPr/>
          <a:lstStyle/>
          <a:p>
            <a:pPr eaLnBrk="1" hangingPunct="1">
              <a:buFont typeface="Arial" panose="020B0604020202020204" pitchFamily="34" charset="0"/>
              <a:buNone/>
            </a:pPr>
            <a:r>
              <a:rPr lang="en-US" altLang="en-US" b="1">
                <a:solidFill>
                  <a:srgbClr val="FF0000"/>
                </a:solidFill>
                <a:effectLst/>
              </a:rPr>
              <a:t>[Insert School]</a:t>
            </a:r>
          </a:p>
          <a:p>
            <a:pPr eaLnBrk="1" hangingPunct="1">
              <a:buFont typeface="Arial" panose="020B0604020202020204" pitchFamily="34" charset="0"/>
              <a:buNone/>
            </a:pPr>
            <a:r>
              <a:rPr lang="en-US" altLang="en-US" b="1">
                <a:solidFill>
                  <a:srgbClr val="FF0000"/>
                </a:solidFill>
                <a:effectLst/>
              </a:rPr>
              <a:t>[Insert Date of Meeting]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04" name="Content Placeholder 1">
            <a:extLst>
              <a:ext uri="{FF2B5EF4-FFF2-40B4-BE49-F238E27FC236}">
                <a16:creationId xmlns:a16="http://schemas.microsoft.com/office/drawing/2014/main" id="{A2114F39-75AB-41F4-90E2-4746469ADFBA}"/>
              </a:ext>
            </a:extLst>
          </p:cNvPr>
          <p:cNvSpPr>
            <a:spLocks noGrp="1"/>
          </p:cNvSpPr>
          <p:nvPr>
            <p:ph idx="1"/>
          </p:nvPr>
        </p:nvSpPr>
        <p:spPr>
          <a:xfrm>
            <a:off x="218281" y="2022475"/>
            <a:ext cx="8707438" cy="4564063"/>
          </a:xfrm>
        </p:spPr>
        <p:txBody>
          <a:bodyPr/>
          <a:lstStyle/>
          <a:p>
            <a:pPr marL="0" indent="0">
              <a:buNone/>
            </a:pPr>
            <a:r>
              <a:rPr lang="en-US" altLang="en-US" sz="2000" b="1"/>
              <a:t>School Performance Review </a:t>
            </a:r>
            <a:r>
              <a:rPr lang="en-US" altLang="en-US" sz="2000"/>
              <a:t>– How has the school been performing in this area? What does the data/evidence show?</a:t>
            </a:r>
          </a:p>
        </p:txBody>
      </p:sp>
      <p:sp>
        <p:nvSpPr>
          <p:cNvPr id="16386" name="Title 1">
            <a:extLst>
              <a:ext uri="{FF2B5EF4-FFF2-40B4-BE49-F238E27FC236}">
                <a16:creationId xmlns:a16="http://schemas.microsoft.com/office/drawing/2014/main" id="{73EABF19-E6D1-49B9-83EA-BEAF9656F9DF}"/>
              </a:ext>
            </a:extLst>
          </p:cNvPr>
          <p:cNvSpPr>
            <a:spLocks noGrp="1"/>
          </p:cNvSpPr>
          <p:nvPr>
            <p:ph type="title"/>
          </p:nvPr>
        </p:nvSpPr>
        <p:spPr>
          <a:xfrm>
            <a:off x="255588" y="133032"/>
            <a:ext cx="8618537" cy="1322388"/>
          </a:xfrm>
        </p:spPr>
        <p:txBody>
          <a:bodyPr/>
          <a:lstStyle/>
          <a:p>
            <a:pPr eaLnBrk="1" hangingPunct="1"/>
            <a:r>
              <a:rPr lang="en-US" altLang="en-US"/>
              <a:t>Mathematics</a:t>
            </a:r>
            <a:br>
              <a:rPr lang="en-US" altLang="en-US"/>
            </a:br>
            <a:r>
              <a:rPr lang="en-US" altLang="en-US"/>
              <a:t>Goal Page</a:t>
            </a:r>
          </a:p>
        </p:txBody>
      </p:sp>
      <p:graphicFrame>
        <p:nvGraphicFramePr>
          <p:cNvPr id="5" name="Table 4">
            <a:extLst>
              <a:ext uri="{FF2B5EF4-FFF2-40B4-BE49-F238E27FC236}">
                <a16:creationId xmlns:a16="http://schemas.microsoft.com/office/drawing/2014/main" id="{76B538BB-F5AE-4BC8-8F9E-9C4D22B5CB54}"/>
              </a:ext>
            </a:extLst>
          </p:cNvPr>
          <p:cNvGraphicFramePr>
            <a:graphicFrameLocks noGrp="1"/>
          </p:cNvGraphicFramePr>
          <p:nvPr>
            <p:extLst>
              <p:ext uri="{D42A27DB-BD31-4B8C-83A1-F6EECF244321}">
                <p14:modId xmlns:p14="http://schemas.microsoft.com/office/powerpoint/2010/main" val="682353585"/>
              </p:ext>
            </p:extLst>
          </p:nvPr>
        </p:nvGraphicFramePr>
        <p:xfrm>
          <a:off x="255588" y="2790825"/>
          <a:ext cx="8707437" cy="1725612"/>
        </p:xfrm>
        <a:graphic>
          <a:graphicData uri="http://schemas.openxmlformats.org/drawingml/2006/table">
            <a:tbl>
              <a:tblPr firstRow="1" bandRow="1">
                <a:tableStyleId>{5FD0F851-EC5A-4D38-B0AD-8093EC10F338}</a:tableStyleId>
              </a:tblPr>
              <a:tblGrid>
                <a:gridCol w="6647550">
                  <a:extLst>
                    <a:ext uri="{9D8B030D-6E8A-4147-A177-3AD203B41FA5}">
                      <a16:colId xmlns:a16="http://schemas.microsoft.com/office/drawing/2014/main" val="20000"/>
                    </a:ext>
                  </a:extLst>
                </a:gridCol>
                <a:gridCol w="2059887">
                  <a:extLst>
                    <a:ext uri="{9D8B030D-6E8A-4147-A177-3AD203B41FA5}">
                      <a16:colId xmlns:a16="http://schemas.microsoft.com/office/drawing/2014/main" val="20001"/>
                    </a:ext>
                  </a:extLst>
                </a:gridCol>
              </a:tblGrid>
              <a:tr h="431403">
                <a:tc>
                  <a:txBody>
                    <a:bodyPr/>
                    <a:lstStyle/>
                    <a:p>
                      <a:r>
                        <a:rPr lang="en-US" sz="1800" dirty="0"/>
                        <a:t>Objective </a:t>
                      </a: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Met/Not Met/NA</a:t>
                      </a: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1403">
                <a:tc>
                  <a:txBody>
                    <a:bodyPr/>
                    <a:lstStyle/>
                    <a:p>
                      <a:r>
                        <a:rPr kumimoji="0" lang="en-US" sz="1800" b="1" i="0" u="none" strike="noStrike" kern="1200" cap="none" spc="0" normalizeH="0" baseline="0" noProof="0">
                          <a:ln>
                            <a:noFill/>
                          </a:ln>
                          <a:solidFill>
                            <a:srgbClr val="FF0000"/>
                          </a:solidFill>
                          <a:effectLst/>
                          <a:uLnTx/>
                          <a:uFillTx/>
                          <a:latin typeface="Book Antiqua"/>
                          <a:ea typeface="+mn-ea"/>
                          <a:cs typeface="+mn-cs"/>
                        </a:rPr>
                        <a:t>Insert </a:t>
                      </a:r>
                      <a:r>
                        <a:rPr kumimoji="0" lang="en-US" sz="1800" b="1" i="0" u="none" strike="noStrike" kern="1200" cap="none" spc="0" normalizeH="0" baseline="0" noProof="0">
                          <a:ln>
                            <a:noFill/>
                          </a:ln>
                          <a:solidFill>
                            <a:srgbClr val="FF0000"/>
                          </a:solidFill>
                          <a:effectLst/>
                          <a:uLnTx/>
                          <a:uFillTx/>
                          <a:latin typeface="+mn-lt"/>
                          <a:ea typeface="+mn-ea"/>
                          <a:cs typeface="+mn-cs"/>
                        </a:rPr>
                        <a:t>Mathematics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31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0000"/>
                          </a:solidFill>
                          <a:effectLst/>
                          <a:uLnTx/>
                          <a:uFillTx/>
                          <a:latin typeface="Book Antiqua"/>
                          <a:ea typeface="+mn-ea"/>
                          <a:cs typeface="+mn-cs"/>
                        </a:rPr>
                        <a:t>Insert </a:t>
                      </a:r>
                      <a:r>
                        <a:rPr kumimoji="0" lang="en-US" sz="1800" b="1" i="0" u="none" strike="noStrike" kern="1200" cap="none" spc="0" normalizeH="0" baseline="0" noProof="0">
                          <a:ln>
                            <a:noFill/>
                          </a:ln>
                          <a:solidFill>
                            <a:srgbClr val="FF0000"/>
                          </a:solidFill>
                          <a:effectLst/>
                          <a:uLnTx/>
                          <a:uFillTx/>
                          <a:latin typeface="+mn-lt"/>
                          <a:ea typeface="+mn-ea"/>
                          <a:cs typeface="+mn-cs"/>
                        </a:rPr>
                        <a:t>Mathematics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31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0000"/>
                          </a:solidFill>
                          <a:effectLst/>
                          <a:uLnTx/>
                          <a:uFillTx/>
                          <a:latin typeface="Book Antiqua"/>
                          <a:ea typeface="+mn-ea"/>
                          <a:cs typeface="+mn-cs"/>
                        </a:rPr>
                        <a:t>Insert </a:t>
                      </a:r>
                      <a:r>
                        <a:rPr kumimoji="0" lang="en-US" sz="1800" b="1" i="0" u="none" strike="noStrike" kern="1200" cap="none" spc="0" normalizeH="0" baseline="0" noProof="0">
                          <a:ln>
                            <a:noFill/>
                          </a:ln>
                          <a:solidFill>
                            <a:srgbClr val="FF0000"/>
                          </a:solidFill>
                          <a:effectLst/>
                          <a:uLnTx/>
                          <a:uFillTx/>
                          <a:latin typeface="+mn-lt"/>
                          <a:ea typeface="+mn-ea"/>
                          <a:cs typeface="+mn-cs"/>
                        </a:rPr>
                        <a:t>Mathematics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4" name="Table 3">
            <a:extLst>
              <a:ext uri="{FF2B5EF4-FFF2-40B4-BE49-F238E27FC236}">
                <a16:creationId xmlns:a16="http://schemas.microsoft.com/office/drawing/2014/main" id="{DB595E4C-8D54-4AD3-A985-90D26F45E502}"/>
              </a:ext>
            </a:extLst>
          </p:cNvPr>
          <p:cNvGraphicFramePr>
            <a:graphicFrameLocks noGrp="1"/>
          </p:cNvGraphicFramePr>
          <p:nvPr/>
        </p:nvGraphicFramePr>
        <p:xfrm>
          <a:off x="255588" y="4937125"/>
          <a:ext cx="8707436" cy="1463676"/>
        </p:xfrm>
        <a:graphic>
          <a:graphicData uri="http://schemas.openxmlformats.org/drawingml/2006/table">
            <a:tbl>
              <a:tblPr firstRow="1" bandRow="1">
                <a:tableStyleId>{5940675A-B579-460E-94D1-54222C63F5DA}</a:tableStyleId>
              </a:tblPr>
              <a:tblGrid>
                <a:gridCol w="2822892">
                  <a:extLst>
                    <a:ext uri="{9D8B030D-6E8A-4147-A177-3AD203B41FA5}">
                      <a16:colId xmlns:a16="http://schemas.microsoft.com/office/drawing/2014/main" val="20000"/>
                    </a:ext>
                  </a:extLst>
                </a:gridCol>
                <a:gridCol w="3277924">
                  <a:extLst>
                    <a:ext uri="{9D8B030D-6E8A-4147-A177-3AD203B41FA5}">
                      <a16:colId xmlns:a16="http://schemas.microsoft.com/office/drawing/2014/main" val="20001"/>
                    </a:ext>
                  </a:extLst>
                </a:gridCol>
                <a:gridCol w="2606620">
                  <a:extLst>
                    <a:ext uri="{9D8B030D-6E8A-4147-A177-3AD203B41FA5}">
                      <a16:colId xmlns:a16="http://schemas.microsoft.com/office/drawing/2014/main" val="20002"/>
                    </a:ext>
                  </a:extLst>
                </a:gridCol>
              </a:tblGrid>
              <a:tr h="365919">
                <a:tc>
                  <a:txBody>
                    <a:bodyPr/>
                    <a:lstStyle/>
                    <a:p>
                      <a:pPr algn="ctr"/>
                      <a:r>
                        <a:rPr lang="en-US" sz="1800"/>
                        <a:t> Relevant Data/Evidence</a:t>
                      </a:r>
                      <a:endParaRPr lang="en-US" sz="1800" dirty="0"/>
                    </a:p>
                  </a:txBody>
                  <a:tcPr marL="91461" marR="91461" marT="45740" marB="45740"/>
                </a:tc>
                <a:tc>
                  <a:txBody>
                    <a:bodyPr/>
                    <a:lstStyle/>
                    <a:p>
                      <a:pPr algn="ctr"/>
                      <a:r>
                        <a:rPr lang="en-US" sz="1400" dirty="0">
                          <a:solidFill>
                            <a:srgbClr val="FF0000"/>
                          </a:solidFill>
                        </a:rPr>
                        <a:t>(insert two school years ago)</a:t>
                      </a:r>
                    </a:p>
                  </a:txBody>
                  <a:tcPr marL="91461" marR="91461" marT="45740" marB="45740"/>
                </a:tc>
                <a:tc>
                  <a:txBody>
                    <a:bodyPr/>
                    <a:lstStyle/>
                    <a:p>
                      <a:pPr algn="ctr"/>
                      <a:r>
                        <a:rPr lang="en-US" sz="1400" dirty="0">
                          <a:solidFill>
                            <a:srgbClr val="FF0000"/>
                          </a:solidFill>
                        </a:rPr>
                        <a:t>(insert last school year)</a:t>
                      </a:r>
                    </a:p>
                  </a:txBody>
                  <a:tcPr marL="91461" marR="91461" marT="45740" marB="45740"/>
                </a:tc>
                <a:extLst>
                  <a:ext uri="{0D108BD9-81ED-4DB2-BD59-A6C34878D82A}">
                    <a16:rowId xmlns:a16="http://schemas.microsoft.com/office/drawing/2014/main" val="10000"/>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1"/>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2"/>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53291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137B1DB5-5B5D-4D1E-A28E-D5D432C92373}"/>
              </a:ext>
            </a:extLst>
          </p:cNvPr>
          <p:cNvSpPr>
            <a:spLocks noGrp="1"/>
          </p:cNvSpPr>
          <p:nvPr>
            <p:ph idx="1"/>
          </p:nvPr>
        </p:nvSpPr>
        <p:spPr>
          <a:xfrm>
            <a:off x="587830" y="2025015"/>
            <a:ext cx="8286295" cy="4501197"/>
          </a:xfrm>
        </p:spPr>
        <p:txBody>
          <a:bodyPr/>
          <a:lstStyle/>
          <a:p>
            <a:pPr marL="0" indent="0" eaLnBrk="1" hangingPunct="1">
              <a:buNone/>
            </a:pPr>
            <a:r>
              <a:rPr lang="en-US" altLang="en-US" sz="2000" b="1"/>
              <a:t>Program Evaluation (Root Cause Analysis) </a:t>
            </a:r>
            <a:r>
              <a:rPr lang="en-US" altLang="en-US" sz="2000"/>
              <a:t>– If the school has improved its student outcomes, what strategies and actions have been working to produce those outcomes? If the school has not made significant improvement, what has not been working? Why has the school’s educational program not produced better student outcomes?</a:t>
            </a:r>
          </a:p>
          <a:p>
            <a:pPr marL="690563" indent="-344488" eaLnBrk="1" hangingPunct="1">
              <a:buFont typeface="Wingdings" panose="05000000000000000000" pitchFamily="2" charset="2"/>
              <a:buChar char=""/>
            </a:pPr>
            <a:r>
              <a:rPr lang="en-US" altLang="en-US" sz="2000">
                <a:solidFill>
                  <a:srgbClr val="FF0000"/>
                </a:solidFill>
              </a:rPr>
              <a:t>[Insert school-specific information]</a:t>
            </a:r>
          </a:p>
          <a:p>
            <a:pPr marL="0" indent="0" eaLnBrk="1" hangingPunct="1">
              <a:buNone/>
            </a:pPr>
            <a:endParaRPr lang="en-US" altLang="en-US" sz="2000"/>
          </a:p>
          <a:p>
            <a:pPr lvl="1" eaLnBrk="1" hangingPunct="1">
              <a:buFont typeface="Arial" panose="020B0604020202020204" pitchFamily="34" charset="0"/>
              <a:buNone/>
            </a:pPr>
            <a:endParaRPr lang="en-US" altLang="en-US" sz="2000">
              <a:solidFill>
                <a:srgbClr val="FF0000"/>
              </a:solidFill>
            </a:endParaRPr>
          </a:p>
        </p:txBody>
      </p:sp>
      <p:sp>
        <p:nvSpPr>
          <p:cNvPr id="17411" name="Title 1">
            <a:extLst>
              <a:ext uri="{FF2B5EF4-FFF2-40B4-BE49-F238E27FC236}">
                <a16:creationId xmlns:a16="http://schemas.microsoft.com/office/drawing/2014/main" id="{FDB247A6-6D5D-491E-AC91-D185F95F25DD}"/>
              </a:ext>
            </a:extLst>
          </p:cNvPr>
          <p:cNvSpPr txBox="1">
            <a:spLocks/>
          </p:cNvSpPr>
          <p:nvPr/>
        </p:nvSpPr>
        <p:spPr bwMode="auto">
          <a:xfrm>
            <a:off x="262731" y="240348"/>
            <a:ext cx="8618537"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1"/>
              </a:buClr>
              <a:buFont typeface="Wingdings" panose="05000000000000000000" pitchFamily="2" charset="2"/>
              <a:buChar char=""/>
              <a:defRPr sz="2400">
                <a:solidFill>
                  <a:srgbClr val="262626"/>
                </a:solidFill>
                <a:latin typeface="Book Antiqua" panose="02040602050305030304" pitchFamily="18" charset="0"/>
              </a:defRPr>
            </a:lvl1pPr>
            <a:lvl2pPr marL="776288" indent="-365125">
              <a:spcBef>
                <a:spcPct val="20000"/>
              </a:spcBef>
              <a:buClr>
                <a:schemeClr val="accent1"/>
              </a:buClr>
              <a:buFont typeface="Wingdings" panose="05000000000000000000" pitchFamily="2" charset="2"/>
              <a:buChar char=""/>
              <a:defRPr sz="2200">
                <a:solidFill>
                  <a:srgbClr val="262626"/>
                </a:solidFill>
                <a:latin typeface="Book Antiqua" panose="02040602050305030304" pitchFamily="18" charset="0"/>
              </a:defRPr>
            </a:lvl2pPr>
            <a:lvl3pPr marL="1143000" indent="-365125">
              <a:spcBef>
                <a:spcPct val="20000"/>
              </a:spcBef>
              <a:buClr>
                <a:schemeClr val="accent1"/>
              </a:buClr>
              <a:buFont typeface="Wingdings" panose="05000000000000000000" pitchFamily="2" charset="2"/>
              <a:buChar char=""/>
              <a:defRPr sz="2000">
                <a:solidFill>
                  <a:srgbClr val="262626"/>
                </a:solidFill>
                <a:latin typeface="Book Antiqua" panose="02040602050305030304" pitchFamily="18" charset="0"/>
              </a:defRPr>
            </a:lvl3pPr>
            <a:lvl4pPr marL="1508125" indent="-319088">
              <a:spcBef>
                <a:spcPct val="20000"/>
              </a:spcBef>
              <a:buClr>
                <a:schemeClr val="accent1"/>
              </a:buClr>
              <a:buFont typeface="Wingdings" panose="05000000000000000000" pitchFamily="2" charset="2"/>
              <a:buChar char=""/>
              <a:defRPr>
                <a:solidFill>
                  <a:srgbClr val="262626"/>
                </a:solidFill>
                <a:latin typeface="Book Antiqua" panose="02040602050305030304" pitchFamily="18" charset="0"/>
              </a:defRPr>
            </a:lvl4pPr>
            <a:lvl5pPr indent="-319088">
              <a:spcBef>
                <a:spcPct val="20000"/>
              </a:spcBef>
              <a:buClr>
                <a:schemeClr val="accent1"/>
              </a:buClr>
              <a:buFont typeface="Wingdings" panose="05000000000000000000" pitchFamily="2" charset="2"/>
              <a:buChar char=""/>
              <a:defRPr sz="1600">
                <a:solidFill>
                  <a:srgbClr val="262626"/>
                </a:solidFill>
                <a:latin typeface="Book Antiqua" panose="02040602050305030304" pitchFamily="18" charset="0"/>
              </a:defRPr>
            </a:lvl5pPr>
            <a:lvl6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6pPr>
            <a:lvl7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7pPr>
            <a:lvl8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8pPr>
            <a:lvl9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9pPr>
          </a:lstStyle>
          <a:p>
            <a:pPr algn="ctr" eaLnBrk="1" hangingPunct="1">
              <a:spcBef>
                <a:spcPct val="0"/>
              </a:spcBef>
              <a:buClrTx/>
              <a:buFontTx/>
              <a:buNone/>
            </a:pPr>
            <a:r>
              <a:rPr lang="en-US" altLang="en-US" sz="4000">
                <a:solidFill>
                  <a:schemeClr val="tx2"/>
                </a:solidFill>
              </a:rPr>
              <a:t>Mathematics</a:t>
            </a:r>
          </a:p>
          <a:p>
            <a:pPr algn="ctr" eaLnBrk="1" hangingPunct="1">
              <a:spcBef>
                <a:spcPct val="0"/>
              </a:spcBef>
              <a:buClrTx/>
              <a:buFontTx/>
              <a:buNone/>
            </a:pPr>
            <a:r>
              <a:rPr lang="en-US" altLang="en-US" sz="4000">
                <a:solidFill>
                  <a:schemeClr val="tx2"/>
                </a:solidFill>
              </a:rPr>
              <a:t>Goal Page</a:t>
            </a:r>
          </a:p>
        </p:txBody>
      </p:sp>
    </p:spTree>
    <p:extLst>
      <p:ext uri="{BB962C8B-B14F-4D97-AF65-F5344CB8AC3E}">
        <p14:creationId xmlns:p14="http://schemas.microsoft.com/office/powerpoint/2010/main" val="3106521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7941A360-EEC6-42BC-AD46-9BC35AFA8277}"/>
              </a:ext>
            </a:extLst>
          </p:cNvPr>
          <p:cNvSpPr>
            <a:spLocks noGrp="1"/>
          </p:cNvSpPr>
          <p:nvPr>
            <p:ph idx="1"/>
          </p:nvPr>
        </p:nvSpPr>
        <p:spPr>
          <a:xfrm>
            <a:off x="511629" y="2100534"/>
            <a:ext cx="8316685" cy="4305300"/>
          </a:xfrm>
        </p:spPr>
        <p:txBody>
          <a:bodyPr/>
          <a:lstStyle/>
          <a:p>
            <a:pPr marL="0" indent="0" eaLnBrk="1" hangingPunct="1">
              <a:buNone/>
            </a:pPr>
            <a:r>
              <a:rPr lang="en-US" altLang="en-US" sz="2000" b="1" dirty="0"/>
              <a:t>Implications for the </a:t>
            </a:r>
            <a:r>
              <a:rPr lang="en-US" altLang="en-US" sz="2000" b="1" dirty="0" smtClean="0"/>
              <a:t>2021 </a:t>
            </a:r>
            <a:r>
              <a:rPr lang="en-US" altLang="en-US" sz="2000" b="1" dirty="0"/>
              <a:t>– </a:t>
            </a:r>
            <a:r>
              <a:rPr lang="en-US" altLang="en-US" sz="2000" b="1" dirty="0" smtClean="0"/>
              <a:t>2022 </a:t>
            </a:r>
            <a:r>
              <a:rPr lang="en-US" altLang="en-US" sz="2000" b="1" dirty="0"/>
              <a:t>school year </a:t>
            </a:r>
            <a:r>
              <a:rPr lang="en-US" altLang="en-US" sz="2000" dirty="0"/>
              <a:t>– Based on our evaluation of last year’s SPSA, which strategies in our current SPSA will we continue to implement? What, if anything, will we consider changing or adding to our current plan in order to improve the instructional program? </a:t>
            </a:r>
          </a:p>
          <a:p>
            <a:pPr lvl="1" eaLnBrk="1" hangingPunct="1"/>
            <a:r>
              <a:rPr lang="en-US" altLang="en-US" sz="2000" dirty="0">
                <a:solidFill>
                  <a:srgbClr val="FF0000"/>
                </a:solidFill>
              </a:rPr>
              <a:t>[Insert school-specific information. Refer to and use information found in Prompts 3 &amp; 4 of your school’s current SPSA to help address these questions.]</a:t>
            </a:r>
          </a:p>
        </p:txBody>
      </p:sp>
      <p:sp>
        <p:nvSpPr>
          <p:cNvPr id="18435" name="Title 2">
            <a:extLst>
              <a:ext uri="{FF2B5EF4-FFF2-40B4-BE49-F238E27FC236}">
                <a16:creationId xmlns:a16="http://schemas.microsoft.com/office/drawing/2014/main" id="{D9E25498-8CE3-4E3A-A789-5DBAA38BB2A2}"/>
              </a:ext>
            </a:extLst>
          </p:cNvPr>
          <p:cNvSpPr>
            <a:spLocks noGrp="1"/>
          </p:cNvSpPr>
          <p:nvPr>
            <p:ph type="title"/>
          </p:nvPr>
        </p:nvSpPr>
        <p:spPr>
          <a:xfrm>
            <a:off x="111125" y="319723"/>
            <a:ext cx="8861425" cy="1162050"/>
          </a:xfrm>
        </p:spPr>
        <p:txBody>
          <a:bodyPr/>
          <a:lstStyle/>
          <a:p>
            <a:pPr eaLnBrk="1" hangingPunct="1"/>
            <a:r>
              <a:rPr lang="en-US" altLang="en-US"/>
              <a:t>Mathematics</a:t>
            </a:r>
            <a:br>
              <a:rPr lang="en-US" altLang="en-US"/>
            </a:br>
            <a:r>
              <a:rPr lang="en-US" altLang="en-US"/>
              <a:t>Goal Page</a:t>
            </a:r>
          </a:p>
        </p:txBody>
      </p:sp>
    </p:spTree>
    <p:extLst>
      <p:ext uri="{BB962C8B-B14F-4D97-AF65-F5344CB8AC3E}">
        <p14:creationId xmlns:p14="http://schemas.microsoft.com/office/powerpoint/2010/main" val="178034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04" name="Content Placeholder 1">
            <a:extLst>
              <a:ext uri="{FF2B5EF4-FFF2-40B4-BE49-F238E27FC236}">
                <a16:creationId xmlns:a16="http://schemas.microsoft.com/office/drawing/2014/main" id="{A2114F39-75AB-41F4-90E2-4746469ADFBA}"/>
              </a:ext>
            </a:extLst>
          </p:cNvPr>
          <p:cNvSpPr>
            <a:spLocks noGrp="1"/>
          </p:cNvSpPr>
          <p:nvPr>
            <p:ph idx="1"/>
          </p:nvPr>
        </p:nvSpPr>
        <p:spPr>
          <a:xfrm>
            <a:off x="218281" y="2022475"/>
            <a:ext cx="8707438" cy="4564063"/>
          </a:xfrm>
        </p:spPr>
        <p:txBody>
          <a:bodyPr/>
          <a:lstStyle/>
          <a:p>
            <a:pPr marL="0" indent="0">
              <a:buNone/>
            </a:pPr>
            <a:r>
              <a:rPr lang="en-US" altLang="en-US" sz="2000" b="1"/>
              <a:t>School Performance Review </a:t>
            </a:r>
            <a:r>
              <a:rPr lang="en-US" altLang="en-US" sz="2000"/>
              <a:t>– How has the school been performing in this area? What does the data/evidence show?</a:t>
            </a:r>
          </a:p>
        </p:txBody>
      </p:sp>
      <p:sp>
        <p:nvSpPr>
          <p:cNvPr id="16386" name="Title 1">
            <a:extLst>
              <a:ext uri="{FF2B5EF4-FFF2-40B4-BE49-F238E27FC236}">
                <a16:creationId xmlns:a16="http://schemas.microsoft.com/office/drawing/2014/main" id="{73EABF19-E6D1-49B9-83EA-BEAF9656F9DF}"/>
              </a:ext>
            </a:extLst>
          </p:cNvPr>
          <p:cNvSpPr>
            <a:spLocks noGrp="1"/>
          </p:cNvSpPr>
          <p:nvPr>
            <p:ph type="title"/>
          </p:nvPr>
        </p:nvSpPr>
        <p:spPr>
          <a:xfrm>
            <a:off x="262731" y="258444"/>
            <a:ext cx="8618537" cy="1322388"/>
          </a:xfrm>
        </p:spPr>
        <p:txBody>
          <a:bodyPr/>
          <a:lstStyle/>
          <a:p>
            <a:pPr eaLnBrk="1" hangingPunct="1"/>
            <a:r>
              <a:rPr lang="en-US" altLang="en-US"/>
              <a:t>English Learner Programs</a:t>
            </a:r>
            <a:br>
              <a:rPr lang="en-US" altLang="en-US"/>
            </a:br>
            <a:r>
              <a:rPr lang="en-US" altLang="en-US"/>
              <a:t>Goal Page</a:t>
            </a:r>
          </a:p>
        </p:txBody>
      </p:sp>
      <p:graphicFrame>
        <p:nvGraphicFramePr>
          <p:cNvPr id="5" name="Table 4">
            <a:extLst>
              <a:ext uri="{FF2B5EF4-FFF2-40B4-BE49-F238E27FC236}">
                <a16:creationId xmlns:a16="http://schemas.microsoft.com/office/drawing/2014/main" id="{76B538BB-F5AE-4BC8-8F9E-9C4D22B5CB54}"/>
              </a:ext>
            </a:extLst>
          </p:cNvPr>
          <p:cNvGraphicFramePr>
            <a:graphicFrameLocks noGrp="1"/>
          </p:cNvGraphicFramePr>
          <p:nvPr>
            <p:extLst>
              <p:ext uri="{D42A27DB-BD31-4B8C-83A1-F6EECF244321}">
                <p14:modId xmlns:p14="http://schemas.microsoft.com/office/powerpoint/2010/main" val="2833610844"/>
              </p:ext>
            </p:extLst>
          </p:nvPr>
        </p:nvGraphicFramePr>
        <p:xfrm>
          <a:off x="255588" y="2790825"/>
          <a:ext cx="8707437" cy="1725612"/>
        </p:xfrm>
        <a:graphic>
          <a:graphicData uri="http://schemas.openxmlformats.org/drawingml/2006/table">
            <a:tbl>
              <a:tblPr firstRow="1" bandRow="1">
                <a:tableStyleId>{5FD0F851-EC5A-4D38-B0AD-8093EC10F338}</a:tableStyleId>
              </a:tblPr>
              <a:tblGrid>
                <a:gridCol w="6647550">
                  <a:extLst>
                    <a:ext uri="{9D8B030D-6E8A-4147-A177-3AD203B41FA5}">
                      <a16:colId xmlns:a16="http://schemas.microsoft.com/office/drawing/2014/main" val="20000"/>
                    </a:ext>
                  </a:extLst>
                </a:gridCol>
                <a:gridCol w="2059887">
                  <a:extLst>
                    <a:ext uri="{9D8B030D-6E8A-4147-A177-3AD203B41FA5}">
                      <a16:colId xmlns:a16="http://schemas.microsoft.com/office/drawing/2014/main" val="20001"/>
                    </a:ext>
                  </a:extLst>
                </a:gridCol>
              </a:tblGrid>
              <a:tr h="431403">
                <a:tc>
                  <a:txBody>
                    <a:bodyPr/>
                    <a:lstStyle/>
                    <a:p>
                      <a:r>
                        <a:rPr lang="en-US" sz="1800" dirty="0"/>
                        <a:t>Objective </a:t>
                      </a: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Met/Not Met/NA</a:t>
                      </a: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1403">
                <a:tc>
                  <a:txBody>
                    <a:bodyPr/>
                    <a:lstStyle/>
                    <a:p>
                      <a:r>
                        <a:rPr kumimoji="0" lang="en-US" sz="1800" b="1" i="0" u="none" strike="noStrike" kern="1200" cap="none" spc="0" normalizeH="0" baseline="0" noProof="0">
                          <a:ln>
                            <a:noFill/>
                          </a:ln>
                          <a:solidFill>
                            <a:srgbClr val="FF0000"/>
                          </a:solidFill>
                          <a:effectLst/>
                          <a:uLnTx/>
                          <a:uFillTx/>
                          <a:latin typeface="Book Antiqua"/>
                          <a:ea typeface="+mn-ea"/>
                          <a:cs typeface="+mn-cs"/>
                        </a:rPr>
                        <a:t>Insert </a:t>
                      </a:r>
                      <a:r>
                        <a:rPr kumimoji="0" lang="en-US" sz="1800" b="1" i="0" u="none" strike="noStrike" kern="1200" cap="none" spc="0" normalizeH="0" baseline="0" noProof="0">
                          <a:ln>
                            <a:noFill/>
                          </a:ln>
                          <a:solidFill>
                            <a:srgbClr val="FF0000"/>
                          </a:solidFill>
                          <a:effectLst/>
                          <a:uLnTx/>
                          <a:uFillTx/>
                          <a:latin typeface="+mn-lt"/>
                          <a:ea typeface="+mn-ea"/>
                          <a:cs typeface="+mn-cs"/>
                        </a:rPr>
                        <a:t>English Learner Program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31403">
                <a:tc>
                  <a:txBody>
                    <a:bodyPr/>
                    <a:lstStyle/>
                    <a:p>
                      <a:r>
                        <a:rPr kumimoji="0" lang="en-US" sz="1800" b="1" i="0" u="none" strike="noStrike" kern="1200" cap="none" spc="0" normalizeH="0" baseline="0" noProof="0">
                          <a:ln>
                            <a:noFill/>
                          </a:ln>
                          <a:solidFill>
                            <a:srgbClr val="FF0000"/>
                          </a:solidFill>
                          <a:effectLst/>
                          <a:uLnTx/>
                          <a:uFillTx/>
                          <a:latin typeface="+mn-lt"/>
                          <a:ea typeface="+mn-ea"/>
                          <a:cs typeface="+mn-cs"/>
                        </a:rPr>
                        <a:t>Insert English Learner Program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31403">
                <a:tc>
                  <a:txBody>
                    <a:bodyPr/>
                    <a:lstStyle/>
                    <a:p>
                      <a:r>
                        <a:rPr kumimoji="0" lang="en-US" sz="1800" b="1" i="0" u="none" strike="noStrike" kern="1200" cap="none" spc="0" normalizeH="0" baseline="0" noProof="0">
                          <a:ln>
                            <a:noFill/>
                          </a:ln>
                          <a:solidFill>
                            <a:srgbClr val="FF0000"/>
                          </a:solidFill>
                          <a:effectLst/>
                          <a:uLnTx/>
                          <a:uFillTx/>
                          <a:latin typeface="+mn-lt"/>
                          <a:ea typeface="+mn-ea"/>
                          <a:cs typeface="+mn-cs"/>
                        </a:rPr>
                        <a:t>Insert English Learner Program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4" name="Table 3">
            <a:extLst>
              <a:ext uri="{FF2B5EF4-FFF2-40B4-BE49-F238E27FC236}">
                <a16:creationId xmlns:a16="http://schemas.microsoft.com/office/drawing/2014/main" id="{DB595E4C-8D54-4AD3-A985-90D26F45E502}"/>
              </a:ext>
            </a:extLst>
          </p:cNvPr>
          <p:cNvGraphicFramePr>
            <a:graphicFrameLocks noGrp="1"/>
          </p:cNvGraphicFramePr>
          <p:nvPr/>
        </p:nvGraphicFramePr>
        <p:xfrm>
          <a:off x="255588" y="4937125"/>
          <a:ext cx="8707436" cy="1463676"/>
        </p:xfrm>
        <a:graphic>
          <a:graphicData uri="http://schemas.openxmlformats.org/drawingml/2006/table">
            <a:tbl>
              <a:tblPr firstRow="1" bandRow="1">
                <a:tableStyleId>{5940675A-B579-460E-94D1-54222C63F5DA}</a:tableStyleId>
              </a:tblPr>
              <a:tblGrid>
                <a:gridCol w="2822892">
                  <a:extLst>
                    <a:ext uri="{9D8B030D-6E8A-4147-A177-3AD203B41FA5}">
                      <a16:colId xmlns:a16="http://schemas.microsoft.com/office/drawing/2014/main" val="20000"/>
                    </a:ext>
                  </a:extLst>
                </a:gridCol>
                <a:gridCol w="3277924">
                  <a:extLst>
                    <a:ext uri="{9D8B030D-6E8A-4147-A177-3AD203B41FA5}">
                      <a16:colId xmlns:a16="http://schemas.microsoft.com/office/drawing/2014/main" val="20001"/>
                    </a:ext>
                  </a:extLst>
                </a:gridCol>
                <a:gridCol w="2606620">
                  <a:extLst>
                    <a:ext uri="{9D8B030D-6E8A-4147-A177-3AD203B41FA5}">
                      <a16:colId xmlns:a16="http://schemas.microsoft.com/office/drawing/2014/main" val="20002"/>
                    </a:ext>
                  </a:extLst>
                </a:gridCol>
              </a:tblGrid>
              <a:tr h="365919">
                <a:tc>
                  <a:txBody>
                    <a:bodyPr/>
                    <a:lstStyle/>
                    <a:p>
                      <a:pPr algn="ctr"/>
                      <a:r>
                        <a:rPr lang="en-US" sz="1800"/>
                        <a:t> Relevant Data/Evidence</a:t>
                      </a:r>
                      <a:endParaRPr lang="en-US" sz="1800" dirty="0"/>
                    </a:p>
                  </a:txBody>
                  <a:tcPr marL="91461" marR="91461" marT="45740" marB="45740"/>
                </a:tc>
                <a:tc>
                  <a:txBody>
                    <a:bodyPr/>
                    <a:lstStyle/>
                    <a:p>
                      <a:pPr algn="ctr"/>
                      <a:r>
                        <a:rPr lang="en-US" sz="1400" dirty="0">
                          <a:solidFill>
                            <a:srgbClr val="FF0000"/>
                          </a:solidFill>
                        </a:rPr>
                        <a:t>(insert two school years ago)</a:t>
                      </a:r>
                    </a:p>
                  </a:txBody>
                  <a:tcPr marL="91461" marR="91461" marT="45740" marB="45740"/>
                </a:tc>
                <a:tc>
                  <a:txBody>
                    <a:bodyPr/>
                    <a:lstStyle/>
                    <a:p>
                      <a:pPr algn="ctr"/>
                      <a:r>
                        <a:rPr lang="en-US" sz="1400" dirty="0">
                          <a:solidFill>
                            <a:srgbClr val="FF0000"/>
                          </a:solidFill>
                        </a:rPr>
                        <a:t>(insert last school year)</a:t>
                      </a:r>
                    </a:p>
                  </a:txBody>
                  <a:tcPr marL="91461" marR="91461" marT="45740" marB="45740"/>
                </a:tc>
                <a:extLst>
                  <a:ext uri="{0D108BD9-81ED-4DB2-BD59-A6C34878D82A}">
                    <a16:rowId xmlns:a16="http://schemas.microsoft.com/office/drawing/2014/main" val="10000"/>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1"/>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2"/>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46264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137B1DB5-5B5D-4D1E-A28E-D5D432C92373}"/>
              </a:ext>
            </a:extLst>
          </p:cNvPr>
          <p:cNvSpPr>
            <a:spLocks noGrp="1"/>
          </p:cNvSpPr>
          <p:nvPr>
            <p:ph idx="1"/>
          </p:nvPr>
        </p:nvSpPr>
        <p:spPr>
          <a:xfrm>
            <a:off x="587830" y="2025015"/>
            <a:ext cx="8286295" cy="4501197"/>
          </a:xfrm>
        </p:spPr>
        <p:txBody>
          <a:bodyPr/>
          <a:lstStyle/>
          <a:p>
            <a:pPr marL="0" indent="0" eaLnBrk="1" hangingPunct="1">
              <a:buNone/>
            </a:pPr>
            <a:r>
              <a:rPr lang="en-US" altLang="en-US" sz="2000" b="1"/>
              <a:t>Program Evaluation (Root Cause Analysis) </a:t>
            </a:r>
            <a:r>
              <a:rPr lang="en-US" altLang="en-US" sz="2000"/>
              <a:t>– If the school has improved its student outcomes, what strategies and actions have been working to produce those outcomes? If the school has not made significant improvement, what has not been working? Why has the school’s educational program not produced better student outcomes?</a:t>
            </a:r>
          </a:p>
          <a:p>
            <a:pPr marL="690563" indent="-344488" eaLnBrk="1" hangingPunct="1">
              <a:buFont typeface="Wingdings" panose="05000000000000000000" pitchFamily="2" charset="2"/>
              <a:buChar char=""/>
            </a:pPr>
            <a:r>
              <a:rPr lang="en-US" altLang="en-US" sz="2000">
                <a:solidFill>
                  <a:srgbClr val="FF0000"/>
                </a:solidFill>
              </a:rPr>
              <a:t>[Insert school-specific information]</a:t>
            </a:r>
          </a:p>
          <a:p>
            <a:pPr marL="0" indent="0" eaLnBrk="1" hangingPunct="1">
              <a:buNone/>
            </a:pPr>
            <a:endParaRPr lang="en-US" altLang="en-US" sz="2000"/>
          </a:p>
          <a:p>
            <a:pPr lvl="1" eaLnBrk="1" hangingPunct="1">
              <a:buFont typeface="Arial" panose="020B0604020202020204" pitchFamily="34" charset="0"/>
              <a:buNone/>
            </a:pPr>
            <a:endParaRPr lang="en-US" altLang="en-US" sz="2000">
              <a:solidFill>
                <a:srgbClr val="FF0000"/>
              </a:solidFill>
            </a:endParaRPr>
          </a:p>
        </p:txBody>
      </p:sp>
      <p:sp>
        <p:nvSpPr>
          <p:cNvPr id="17411" name="Title 1">
            <a:extLst>
              <a:ext uri="{FF2B5EF4-FFF2-40B4-BE49-F238E27FC236}">
                <a16:creationId xmlns:a16="http://schemas.microsoft.com/office/drawing/2014/main" id="{FDB247A6-6D5D-491E-AC91-D185F95F25DD}"/>
              </a:ext>
            </a:extLst>
          </p:cNvPr>
          <p:cNvSpPr txBox="1">
            <a:spLocks/>
          </p:cNvSpPr>
          <p:nvPr/>
        </p:nvSpPr>
        <p:spPr bwMode="auto">
          <a:xfrm>
            <a:off x="262731" y="250508"/>
            <a:ext cx="8618537"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1"/>
              </a:buClr>
              <a:buFont typeface="Wingdings" panose="05000000000000000000" pitchFamily="2" charset="2"/>
              <a:buChar char=""/>
              <a:defRPr sz="2400">
                <a:solidFill>
                  <a:srgbClr val="262626"/>
                </a:solidFill>
                <a:latin typeface="Book Antiqua" panose="02040602050305030304" pitchFamily="18" charset="0"/>
              </a:defRPr>
            </a:lvl1pPr>
            <a:lvl2pPr marL="776288" indent="-365125">
              <a:spcBef>
                <a:spcPct val="20000"/>
              </a:spcBef>
              <a:buClr>
                <a:schemeClr val="accent1"/>
              </a:buClr>
              <a:buFont typeface="Wingdings" panose="05000000000000000000" pitchFamily="2" charset="2"/>
              <a:buChar char=""/>
              <a:defRPr sz="2200">
                <a:solidFill>
                  <a:srgbClr val="262626"/>
                </a:solidFill>
                <a:latin typeface="Book Antiqua" panose="02040602050305030304" pitchFamily="18" charset="0"/>
              </a:defRPr>
            </a:lvl2pPr>
            <a:lvl3pPr marL="1143000" indent="-365125">
              <a:spcBef>
                <a:spcPct val="20000"/>
              </a:spcBef>
              <a:buClr>
                <a:schemeClr val="accent1"/>
              </a:buClr>
              <a:buFont typeface="Wingdings" panose="05000000000000000000" pitchFamily="2" charset="2"/>
              <a:buChar char=""/>
              <a:defRPr sz="2000">
                <a:solidFill>
                  <a:srgbClr val="262626"/>
                </a:solidFill>
                <a:latin typeface="Book Antiqua" panose="02040602050305030304" pitchFamily="18" charset="0"/>
              </a:defRPr>
            </a:lvl3pPr>
            <a:lvl4pPr marL="1508125" indent="-319088">
              <a:spcBef>
                <a:spcPct val="20000"/>
              </a:spcBef>
              <a:buClr>
                <a:schemeClr val="accent1"/>
              </a:buClr>
              <a:buFont typeface="Wingdings" panose="05000000000000000000" pitchFamily="2" charset="2"/>
              <a:buChar char=""/>
              <a:defRPr>
                <a:solidFill>
                  <a:srgbClr val="262626"/>
                </a:solidFill>
                <a:latin typeface="Book Antiqua" panose="02040602050305030304" pitchFamily="18" charset="0"/>
              </a:defRPr>
            </a:lvl4pPr>
            <a:lvl5pPr indent="-319088">
              <a:spcBef>
                <a:spcPct val="20000"/>
              </a:spcBef>
              <a:buClr>
                <a:schemeClr val="accent1"/>
              </a:buClr>
              <a:buFont typeface="Wingdings" panose="05000000000000000000" pitchFamily="2" charset="2"/>
              <a:buChar char=""/>
              <a:defRPr sz="1600">
                <a:solidFill>
                  <a:srgbClr val="262626"/>
                </a:solidFill>
                <a:latin typeface="Book Antiqua" panose="02040602050305030304" pitchFamily="18" charset="0"/>
              </a:defRPr>
            </a:lvl5pPr>
            <a:lvl6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6pPr>
            <a:lvl7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7pPr>
            <a:lvl8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8pPr>
            <a:lvl9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9pPr>
          </a:lstStyle>
          <a:p>
            <a:pPr algn="ctr" eaLnBrk="1" hangingPunct="1">
              <a:spcBef>
                <a:spcPct val="0"/>
              </a:spcBef>
              <a:buClrTx/>
              <a:buFontTx/>
              <a:buNone/>
            </a:pPr>
            <a:r>
              <a:rPr lang="en-US" altLang="en-US" sz="4000">
                <a:solidFill>
                  <a:schemeClr val="tx2"/>
                </a:solidFill>
              </a:rPr>
              <a:t>English Learner Programs</a:t>
            </a:r>
          </a:p>
          <a:p>
            <a:pPr algn="ctr" eaLnBrk="1" hangingPunct="1">
              <a:spcBef>
                <a:spcPct val="0"/>
              </a:spcBef>
              <a:buClrTx/>
              <a:buFontTx/>
              <a:buNone/>
            </a:pPr>
            <a:r>
              <a:rPr lang="en-US" altLang="en-US" sz="4000">
                <a:solidFill>
                  <a:schemeClr val="tx2"/>
                </a:solidFill>
              </a:rPr>
              <a:t>Goal Page</a:t>
            </a:r>
          </a:p>
        </p:txBody>
      </p:sp>
    </p:spTree>
    <p:extLst>
      <p:ext uri="{BB962C8B-B14F-4D97-AF65-F5344CB8AC3E}">
        <p14:creationId xmlns:p14="http://schemas.microsoft.com/office/powerpoint/2010/main" val="3472152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7941A360-EEC6-42BC-AD46-9BC35AFA8277}"/>
              </a:ext>
            </a:extLst>
          </p:cNvPr>
          <p:cNvSpPr>
            <a:spLocks noGrp="1"/>
          </p:cNvSpPr>
          <p:nvPr>
            <p:ph idx="1"/>
          </p:nvPr>
        </p:nvSpPr>
        <p:spPr>
          <a:xfrm>
            <a:off x="511629" y="2100534"/>
            <a:ext cx="8316685" cy="4305300"/>
          </a:xfrm>
        </p:spPr>
        <p:txBody>
          <a:bodyPr/>
          <a:lstStyle/>
          <a:p>
            <a:pPr marL="0" indent="0" eaLnBrk="1" hangingPunct="1">
              <a:buNone/>
            </a:pPr>
            <a:r>
              <a:rPr lang="en-US" altLang="en-US" sz="2000" b="1" dirty="0"/>
              <a:t>Implications for the </a:t>
            </a:r>
            <a:r>
              <a:rPr lang="en-US" altLang="en-US" sz="2000" b="1" dirty="0" smtClean="0"/>
              <a:t>2021 </a:t>
            </a:r>
            <a:r>
              <a:rPr lang="en-US" altLang="en-US" sz="2000" b="1" dirty="0"/>
              <a:t>– </a:t>
            </a:r>
            <a:r>
              <a:rPr lang="en-US" altLang="en-US" sz="2000" b="1" dirty="0" smtClean="0"/>
              <a:t>2022 </a:t>
            </a:r>
            <a:r>
              <a:rPr lang="en-US" altLang="en-US" sz="2000" b="1" dirty="0"/>
              <a:t>school year </a:t>
            </a:r>
            <a:r>
              <a:rPr lang="en-US" altLang="en-US" sz="2000" dirty="0"/>
              <a:t>– Based on our evaluation of last year’s SPSA, which strategies in our current SPSA will we continue to implement? What, if anything, will we consider changing or adding to our current plan in order to improve the instructional program? </a:t>
            </a:r>
          </a:p>
          <a:p>
            <a:pPr lvl="1" eaLnBrk="1" hangingPunct="1"/>
            <a:r>
              <a:rPr lang="en-US" altLang="en-US" sz="2000" dirty="0">
                <a:solidFill>
                  <a:srgbClr val="FF0000"/>
                </a:solidFill>
              </a:rPr>
              <a:t>[Insert school-specific information. Refer to and use information found in Prompts 3 &amp; 4 of your school’s current SPSA to help address these questions.]</a:t>
            </a:r>
          </a:p>
        </p:txBody>
      </p:sp>
      <p:sp>
        <p:nvSpPr>
          <p:cNvPr id="18435" name="Title 2">
            <a:extLst>
              <a:ext uri="{FF2B5EF4-FFF2-40B4-BE49-F238E27FC236}">
                <a16:creationId xmlns:a16="http://schemas.microsoft.com/office/drawing/2014/main" id="{D9E25498-8CE3-4E3A-A789-5DBAA38BB2A2}"/>
              </a:ext>
            </a:extLst>
          </p:cNvPr>
          <p:cNvSpPr>
            <a:spLocks noGrp="1"/>
          </p:cNvSpPr>
          <p:nvPr>
            <p:ph type="title"/>
          </p:nvPr>
        </p:nvSpPr>
        <p:spPr>
          <a:xfrm>
            <a:off x="141287" y="319723"/>
            <a:ext cx="8861425" cy="1162050"/>
          </a:xfrm>
        </p:spPr>
        <p:txBody>
          <a:bodyPr/>
          <a:lstStyle/>
          <a:p>
            <a:pPr eaLnBrk="1" hangingPunct="1"/>
            <a:r>
              <a:rPr lang="en-US" altLang="en-US"/>
              <a:t>English Learner Programs</a:t>
            </a:r>
            <a:br>
              <a:rPr lang="en-US" altLang="en-US"/>
            </a:br>
            <a:r>
              <a:rPr lang="en-US" altLang="en-US"/>
              <a:t>Goal Page</a:t>
            </a:r>
          </a:p>
        </p:txBody>
      </p:sp>
    </p:spTree>
    <p:extLst>
      <p:ext uri="{BB962C8B-B14F-4D97-AF65-F5344CB8AC3E}">
        <p14:creationId xmlns:p14="http://schemas.microsoft.com/office/powerpoint/2010/main" val="3138698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04" name="Content Placeholder 1">
            <a:extLst>
              <a:ext uri="{FF2B5EF4-FFF2-40B4-BE49-F238E27FC236}">
                <a16:creationId xmlns:a16="http://schemas.microsoft.com/office/drawing/2014/main" id="{A2114F39-75AB-41F4-90E2-4746469ADFBA}"/>
              </a:ext>
            </a:extLst>
          </p:cNvPr>
          <p:cNvSpPr>
            <a:spLocks noGrp="1"/>
          </p:cNvSpPr>
          <p:nvPr>
            <p:ph idx="1"/>
          </p:nvPr>
        </p:nvSpPr>
        <p:spPr>
          <a:xfrm>
            <a:off x="218281" y="2022475"/>
            <a:ext cx="8707438" cy="4564063"/>
          </a:xfrm>
        </p:spPr>
        <p:txBody>
          <a:bodyPr/>
          <a:lstStyle/>
          <a:p>
            <a:pPr marL="0" indent="0">
              <a:buNone/>
            </a:pPr>
            <a:r>
              <a:rPr lang="en-US" altLang="en-US" sz="2000" b="1"/>
              <a:t>School Performance Review </a:t>
            </a:r>
            <a:r>
              <a:rPr lang="en-US" altLang="en-US" sz="2000"/>
              <a:t>– How has the school been performing in this area? What does the data/evidence show?</a:t>
            </a:r>
          </a:p>
        </p:txBody>
      </p:sp>
      <p:sp>
        <p:nvSpPr>
          <p:cNvPr id="16386" name="Title 1">
            <a:extLst>
              <a:ext uri="{FF2B5EF4-FFF2-40B4-BE49-F238E27FC236}">
                <a16:creationId xmlns:a16="http://schemas.microsoft.com/office/drawing/2014/main" id="{73EABF19-E6D1-49B9-83EA-BEAF9656F9DF}"/>
              </a:ext>
            </a:extLst>
          </p:cNvPr>
          <p:cNvSpPr>
            <a:spLocks noGrp="1"/>
          </p:cNvSpPr>
          <p:nvPr>
            <p:ph type="title"/>
          </p:nvPr>
        </p:nvSpPr>
        <p:spPr>
          <a:xfrm>
            <a:off x="300037" y="271462"/>
            <a:ext cx="8618537" cy="1322388"/>
          </a:xfrm>
        </p:spPr>
        <p:txBody>
          <a:bodyPr/>
          <a:lstStyle/>
          <a:p>
            <a:pPr eaLnBrk="1" hangingPunct="1"/>
            <a:r>
              <a:rPr lang="en-US" altLang="en-US"/>
              <a:t>Parent, Community, and Student Engagement Goal Page</a:t>
            </a:r>
          </a:p>
        </p:txBody>
      </p:sp>
      <p:graphicFrame>
        <p:nvGraphicFramePr>
          <p:cNvPr id="5" name="Table 4">
            <a:extLst>
              <a:ext uri="{FF2B5EF4-FFF2-40B4-BE49-F238E27FC236}">
                <a16:creationId xmlns:a16="http://schemas.microsoft.com/office/drawing/2014/main" id="{76B538BB-F5AE-4BC8-8F9E-9C4D22B5CB54}"/>
              </a:ext>
            </a:extLst>
          </p:cNvPr>
          <p:cNvGraphicFramePr>
            <a:graphicFrameLocks noGrp="1"/>
          </p:cNvGraphicFramePr>
          <p:nvPr>
            <p:extLst>
              <p:ext uri="{D42A27DB-BD31-4B8C-83A1-F6EECF244321}">
                <p14:modId xmlns:p14="http://schemas.microsoft.com/office/powerpoint/2010/main" val="640743894"/>
              </p:ext>
            </p:extLst>
          </p:nvPr>
        </p:nvGraphicFramePr>
        <p:xfrm>
          <a:off x="255588" y="2790825"/>
          <a:ext cx="8707437" cy="1725612"/>
        </p:xfrm>
        <a:graphic>
          <a:graphicData uri="http://schemas.openxmlformats.org/drawingml/2006/table">
            <a:tbl>
              <a:tblPr firstRow="1" bandRow="1">
                <a:tableStyleId>{5FD0F851-EC5A-4D38-B0AD-8093EC10F338}</a:tableStyleId>
              </a:tblPr>
              <a:tblGrid>
                <a:gridCol w="6647550">
                  <a:extLst>
                    <a:ext uri="{9D8B030D-6E8A-4147-A177-3AD203B41FA5}">
                      <a16:colId xmlns:a16="http://schemas.microsoft.com/office/drawing/2014/main" val="20000"/>
                    </a:ext>
                  </a:extLst>
                </a:gridCol>
                <a:gridCol w="2059887">
                  <a:extLst>
                    <a:ext uri="{9D8B030D-6E8A-4147-A177-3AD203B41FA5}">
                      <a16:colId xmlns:a16="http://schemas.microsoft.com/office/drawing/2014/main" val="20001"/>
                    </a:ext>
                  </a:extLst>
                </a:gridCol>
              </a:tblGrid>
              <a:tr h="431403">
                <a:tc>
                  <a:txBody>
                    <a:bodyPr/>
                    <a:lstStyle/>
                    <a:p>
                      <a:r>
                        <a:rPr lang="en-US" sz="1800" dirty="0"/>
                        <a:t>Objective </a:t>
                      </a: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Met/Not Met/NA</a:t>
                      </a: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1403">
                <a:tc>
                  <a:txBody>
                    <a:bodyPr/>
                    <a:lstStyle/>
                    <a:p>
                      <a:r>
                        <a:rPr kumimoji="0" lang="en-US" sz="1800" b="1" i="0" u="none" strike="noStrike" kern="1200" cap="none" spc="0" normalizeH="0" baseline="0" noProof="0">
                          <a:ln>
                            <a:noFill/>
                          </a:ln>
                          <a:solidFill>
                            <a:srgbClr val="FF0000"/>
                          </a:solidFill>
                          <a:effectLst/>
                          <a:uLnTx/>
                          <a:uFillTx/>
                          <a:latin typeface="Book Antiqua"/>
                          <a:ea typeface="+mn-ea"/>
                          <a:cs typeface="+mn-cs"/>
                        </a:rPr>
                        <a:t>Insert </a:t>
                      </a:r>
                      <a:r>
                        <a:rPr kumimoji="0" lang="en-US" sz="1800" b="1" i="0" u="none" strike="noStrike" kern="1200" cap="none" spc="0" normalizeH="0" baseline="0" noProof="0">
                          <a:ln>
                            <a:noFill/>
                          </a:ln>
                          <a:solidFill>
                            <a:srgbClr val="FF0000"/>
                          </a:solidFill>
                          <a:effectLst/>
                          <a:uLnTx/>
                          <a:uFillTx/>
                          <a:latin typeface="+mn-lt"/>
                          <a:ea typeface="+mn-ea"/>
                          <a:cs typeface="+mn-cs"/>
                        </a:rPr>
                        <a:t>PCS Engagement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31403">
                <a:tc>
                  <a:txBody>
                    <a:bodyPr/>
                    <a:lstStyle/>
                    <a:p>
                      <a:r>
                        <a:rPr kumimoji="0" lang="en-US" sz="1800" b="1" i="0" u="none" strike="noStrike" kern="1200" cap="none" spc="0" normalizeH="0" baseline="0" noProof="0">
                          <a:ln>
                            <a:noFill/>
                          </a:ln>
                          <a:solidFill>
                            <a:srgbClr val="FF0000"/>
                          </a:solidFill>
                          <a:effectLst/>
                          <a:uLnTx/>
                          <a:uFillTx/>
                          <a:latin typeface="+mn-lt"/>
                          <a:ea typeface="+mn-ea"/>
                          <a:cs typeface="+mn-cs"/>
                        </a:rPr>
                        <a:t>Insert PCS Engagement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31403">
                <a:tc>
                  <a:txBody>
                    <a:bodyPr/>
                    <a:lstStyle/>
                    <a:p>
                      <a:r>
                        <a:rPr kumimoji="0" lang="en-US" sz="1800" b="1" i="0" u="none" strike="noStrike" kern="1200" cap="none" spc="0" normalizeH="0" baseline="0" noProof="0">
                          <a:ln>
                            <a:noFill/>
                          </a:ln>
                          <a:solidFill>
                            <a:srgbClr val="FF0000"/>
                          </a:solidFill>
                          <a:effectLst/>
                          <a:uLnTx/>
                          <a:uFillTx/>
                          <a:latin typeface="+mn-lt"/>
                          <a:ea typeface="+mn-ea"/>
                          <a:cs typeface="+mn-cs"/>
                        </a:rPr>
                        <a:t>Insert PCS Engagement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4" name="Table 3">
            <a:extLst>
              <a:ext uri="{FF2B5EF4-FFF2-40B4-BE49-F238E27FC236}">
                <a16:creationId xmlns:a16="http://schemas.microsoft.com/office/drawing/2014/main" id="{DB595E4C-8D54-4AD3-A985-90D26F45E502}"/>
              </a:ext>
            </a:extLst>
          </p:cNvPr>
          <p:cNvGraphicFramePr>
            <a:graphicFrameLocks noGrp="1"/>
          </p:cNvGraphicFramePr>
          <p:nvPr/>
        </p:nvGraphicFramePr>
        <p:xfrm>
          <a:off x="255588" y="4937125"/>
          <a:ext cx="8707436" cy="1463676"/>
        </p:xfrm>
        <a:graphic>
          <a:graphicData uri="http://schemas.openxmlformats.org/drawingml/2006/table">
            <a:tbl>
              <a:tblPr firstRow="1" bandRow="1">
                <a:tableStyleId>{5940675A-B579-460E-94D1-54222C63F5DA}</a:tableStyleId>
              </a:tblPr>
              <a:tblGrid>
                <a:gridCol w="2822892">
                  <a:extLst>
                    <a:ext uri="{9D8B030D-6E8A-4147-A177-3AD203B41FA5}">
                      <a16:colId xmlns:a16="http://schemas.microsoft.com/office/drawing/2014/main" val="20000"/>
                    </a:ext>
                  </a:extLst>
                </a:gridCol>
                <a:gridCol w="3277924">
                  <a:extLst>
                    <a:ext uri="{9D8B030D-6E8A-4147-A177-3AD203B41FA5}">
                      <a16:colId xmlns:a16="http://schemas.microsoft.com/office/drawing/2014/main" val="20001"/>
                    </a:ext>
                  </a:extLst>
                </a:gridCol>
                <a:gridCol w="2606620">
                  <a:extLst>
                    <a:ext uri="{9D8B030D-6E8A-4147-A177-3AD203B41FA5}">
                      <a16:colId xmlns:a16="http://schemas.microsoft.com/office/drawing/2014/main" val="20002"/>
                    </a:ext>
                  </a:extLst>
                </a:gridCol>
              </a:tblGrid>
              <a:tr h="365919">
                <a:tc>
                  <a:txBody>
                    <a:bodyPr/>
                    <a:lstStyle/>
                    <a:p>
                      <a:pPr algn="ctr"/>
                      <a:r>
                        <a:rPr lang="en-US" sz="1800"/>
                        <a:t> Relevant Data/Evidence</a:t>
                      </a:r>
                      <a:endParaRPr lang="en-US" sz="1800" dirty="0"/>
                    </a:p>
                  </a:txBody>
                  <a:tcPr marL="91461" marR="91461" marT="45740" marB="45740"/>
                </a:tc>
                <a:tc>
                  <a:txBody>
                    <a:bodyPr/>
                    <a:lstStyle/>
                    <a:p>
                      <a:pPr algn="ctr"/>
                      <a:r>
                        <a:rPr lang="en-US" sz="1400" dirty="0">
                          <a:solidFill>
                            <a:srgbClr val="FF0000"/>
                          </a:solidFill>
                        </a:rPr>
                        <a:t>(insert two school years ago)</a:t>
                      </a:r>
                    </a:p>
                  </a:txBody>
                  <a:tcPr marL="91461" marR="91461" marT="45740" marB="45740"/>
                </a:tc>
                <a:tc>
                  <a:txBody>
                    <a:bodyPr/>
                    <a:lstStyle/>
                    <a:p>
                      <a:pPr algn="ctr"/>
                      <a:r>
                        <a:rPr lang="en-US" sz="1400" dirty="0">
                          <a:solidFill>
                            <a:srgbClr val="FF0000"/>
                          </a:solidFill>
                        </a:rPr>
                        <a:t>(insert last school year)</a:t>
                      </a:r>
                    </a:p>
                  </a:txBody>
                  <a:tcPr marL="91461" marR="91461" marT="45740" marB="45740"/>
                </a:tc>
                <a:extLst>
                  <a:ext uri="{0D108BD9-81ED-4DB2-BD59-A6C34878D82A}">
                    <a16:rowId xmlns:a16="http://schemas.microsoft.com/office/drawing/2014/main" val="10000"/>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1"/>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2"/>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0088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137B1DB5-5B5D-4D1E-A28E-D5D432C92373}"/>
              </a:ext>
            </a:extLst>
          </p:cNvPr>
          <p:cNvSpPr>
            <a:spLocks noGrp="1"/>
          </p:cNvSpPr>
          <p:nvPr>
            <p:ph idx="1"/>
          </p:nvPr>
        </p:nvSpPr>
        <p:spPr>
          <a:xfrm>
            <a:off x="587830" y="2025015"/>
            <a:ext cx="8286295" cy="4501197"/>
          </a:xfrm>
        </p:spPr>
        <p:txBody>
          <a:bodyPr/>
          <a:lstStyle/>
          <a:p>
            <a:pPr marL="0" indent="0" eaLnBrk="1" hangingPunct="1">
              <a:buNone/>
            </a:pPr>
            <a:r>
              <a:rPr lang="en-US" altLang="en-US" sz="2000" b="1"/>
              <a:t>Program Evaluation (Root Cause Analysis) </a:t>
            </a:r>
            <a:r>
              <a:rPr lang="en-US" altLang="en-US" sz="2000"/>
              <a:t>– If the school has improved its student and family outcomes, what strategies and actions have been working to produce those outcomes? If the school has not made significant improvement, what has not been working? Why has the school’s educational program not produced better student and family outcomes?</a:t>
            </a:r>
          </a:p>
          <a:p>
            <a:pPr marL="690563" indent="-344488" eaLnBrk="1" hangingPunct="1">
              <a:buFont typeface="Wingdings" panose="05000000000000000000" pitchFamily="2" charset="2"/>
              <a:buChar char=""/>
            </a:pPr>
            <a:r>
              <a:rPr lang="en-US" altLang="en-US" sz="2000">
                <a:solidFill>
                  <a:srgbClr val="FF0000"/>
                </a:solidFill>
              </a:rPr>
              <a:t>[Insert school-specific information]</a:t>
            </a:r>
          </a:p>
          <a:p>
            <a:pPr marL="0" indent="0" eaLnBrk="1" hangingPunct="1">
              <a:buNone/>
            </a:pPr>
            <a:endParaRPr lang="en-US" altLang="en-US" sz="2000"/>
          </a:p>
          <a:p>
            <a:pPr lvl="1" eaLnBrk="1" hangingPunct="1">
              <a:buFont typeface="Arial" panose="020B0604020202020204" pitchFamily="34" charset="0"/>
              <a:buNone/>
            </a:pPr>
            <a:endParaRPr lang="en-US" altLang="en-US" sz="2000">
              <a:solidFill>
                <a:srgbClr val="FF0000"/>
              </a:solidFill>
            </a:endParaRPr>
          </a:p>
        </p:txBody>
      </p:sp>
      <p:sp>
        <p:nvSpPr>
          <p:cNvPr id="17411" name="Title 1">
            <a:extLst>
              <a:ext uri="{FF2B5EF4-FFF2-40B4-BE49-F238E27FC236}">
                <a16:creationId xmlns:a16="http://schemas.microsoft.com/office/drawing/2014/main" id="{FDB247A6-6D5D-491E-AC91-D185F95F25DD}"/>
              </a:ext>
            </a:extLst>
          </p:cNvPr>
          <p:cNvSpPr txBox="1">
            <a:spLocks/>
          </p:cNvSpPr>
          <p:nvPr/>
        </p:nvSpPr>
        <p:spPr bwMode="auto">
          <a:xfrm>
            <a:off x="262731" y="250508"/>
            <a:ext cx="8618537"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1"/>
              </a:buClr>
              <a:buFont typeface="Wingdings" panose="05000000000000000000" pitchFamily="2" charset="2"/>
              <a:buChar char=""/>
              <a:defRPr sz="2400">
                <a:solidFill>
                  <a:srgbClr val="262626"/>
                </a:solidFill>
                <a:latin typeface="Book Antiqua" panose="02040602050305030304" pitchFamily="18" charset="0"/>
              </a:defRPr>
            </a:lvl1pPr>
            <a:lvl2pPr marL="776288" indent="-365125">
              <a:spcBef>
                <a:spcPct val="20000"/>
              </a:spcBef>
              <a:buClr>
                <a:schemeClr val="accent1"/>
              </a:buClr>
              <a:buFont typeface="Wingdings" panose="05000000000000000000" pitchFamily="2" charset="2"/>
              <a:buChar char=""/>
              <a:defRPr sz="2200">
                <a:solidFill>
                  <a:srgbClr val="262626"/>
                </a:solidFill>
                <a:latin typeface="Book Antiqua" panose="02040602050305030304" pitchFamily="18" charset="0"/>
              </a:defRPr>
            </a:lvl2pPr>
            <a:lvl3pPr marL="1143000" indent="-365125">
              <a:spcBef>
                <a:spcPct val="20000"/>
              </a:spcBef>
              <a:buClr>
                <a:schemeClr val="accent1"/>
              </a:buClr>
              <a:buFont typeface="Wingdings" panose="05000000000000000000" pitchFamily="2" charset="2"/>
              <a:buChar char=""/>
              <a:defRPr sz="2000">
                <a:solidFill>
                  <a:srgbClr val="262626"/>
                </a:solidFill>
                <a:latin typeface="Book Antiqua" panose="02040602050305030304" pitchFamily="18" charset="0"/>
              </a:defRPr>
            </a:lvl3pPr>
            <a:lvl4pPr marL="1508125" indent="-319088">
              <a:spcBef>
                <a:spcPct val="20000"/>
              </a:spcBef>
              <a:buClr>
                <a:schemeClr val="accent1"/>
              </a:buClr>
              <a:buFont typeface="Wingdings" panose="05000000000000000000" pitchFamily="2" charset="2"/>
              <a:buChar char=""/>
              <a:defRPr>
                <a:solidFill>
                  <a:srgbClr val="262626"/>
                </a:solidFill>
                <a:latin typeface="Book Antiqua" panose="02040602050305030304" pitchFamily="18" charset="0"/>
              </a:defRPr>
            </a:lvl4pPr>
            <a:lvl5pPr indent="-319088">
              <a:spcBef>
                <a:spcPct val="20000"/>
              </a:spcBef>
              <a:buClr>
                <a:schemeClr val="accent1"/>
              </a:buClr>
              <a:buFont typeface="Wingdings" panose="05000000000000000000" pitchFamily="2" charset="2"/>
              <a:buChar char=""/>
              <a:defRPr sz="1600">
                <a:solidFill>
                  <a:srgbClr val="262626"/>
                </a:solidFill>
                <a:latin typeface="Book Antiqua" panose="02040602050305030304" pitchFamily="18" charset="0"/>
              </a:defRPr>
            </a:lvl5pPr>
            <a:lvl6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6pPr>
            <a:lvl7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7pPr>
            <a:lvl8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8pPr>
            <a:lvl9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9pPr>
          </a:lstStyle>
          <a:p>
            <a:pPr algn="ctr" eaLnBrk="1" hangingPunct="1">
              <a:spcBef>
                <a:spcPct val="0"/>
              </a:spcBef>
              <a:buClrTx/>
              <a:buFontTx/>
              <a:buNone/>
            </a:pPr>
            <a:r>
              <a:rPr lang="en-US" altLang="en-US" sz="4000">
                <a:solidFill>
                  <a:schemeClr val="tx2"/>
                </a:solidFill>
              </a:rPr>
              <a:t>Parent, Community, and Student Engagement Goal Page</a:t>
            </a:r>
          </a:p>
        </p:txBody>
      </p:sp>
    </p:spTree>
    <p:extLst>
      <p:ext uri="{BB962C8B-B14F-4D97-AF65-F5344CB8AC3E}">
        <p14:creationId xmlns:p14="http://schemas.microsoft.com/office/powerpoint/2010/main" val="2343081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7941A360-EEC6-42BC-AD46-9BC35AFA8277}"/>
              </a:ext>
            </a:extLst>
          </p:cNvPr>
          <p:cNvSpPr>
            <a:spLocks noGrp="1"/>
          </p:cNvSpPr>
          <p:nvPr>
            <p:ph idx="1"/>
          </p:nvPr>
        </p:nvSpPr>
        <p:spPr>
          <a:xfrm>
            <a:off x="511629" y="2100534"/>
            <a:ext cx="8316685" cy="4305300"/>
          </a:xfrm>
        </p:spPr>
        <p:txBody>
          <a:bodyPr/>
          <a:lstStyle/>
          <a:p>
            <a:pPr marL="0" indent="0" eaLnBrk="1" hangingPunct="1">
              <a:buNone/>
            </a:pPr>
            <a:r>
              <a:rPr lang="en-US" altLang="en-US" sz="2000" b="1" dirty="0"/>
              <a:t>Implications for the </a:t>
            </a:r>
            <a:r>
              <a:rPr lang="en-US" altLang="en-US" sz="2000" b="1" dirty="0" smtClean="0"/>
              <a:t>2021 </a:t>
            </a:r>
            <a:r>
              <a:rPr lang="en-US" altLang="en-US" sz="2000" b="1" dirty="0"/>
              <a:t>– </a:t>
            </a:r>
            <a:r>
              <a:rPr lang="en-US" altLang="en-US" sz="2000" b="1" dirty="0" smtClean="0"/>
              <a:t>2022 </a:t>
            </a:r>
            <a:r>
              <a:rPr lang="en-US" altLang="en-US" sz="2000" b="1" dirty="0"/>
              <a:t>school year </a:t>
            </a:r>
            <a:r>
              <a:rPr lang="en-US" altLang="en-US" sz="2000" dirty="0"/>
              <a:t>– Based on our evaluation of last year’s SPSA, which strategies in our current SPSA will we continue to implement? What, if anything, will we consider changing or adding to our current plan in order to improve the instructional program? </a:t>
            </a:r>
          </a:p>
          <a:p>
            <a:pPr lvl="1" eaLnBrk="1" hangingPunct="1"/>
            <a:r>
              <a:rPr lang="en-US" altLang="en-US" sz="2000" dirty="0">
                <a:solidFill>
                  <a:srgbClr val="FF0000"/>
                </a:solidFill>
              </a:rPr>
              <a:t>[Insert school-specific information. Refer to and use information found in Prompts 3 &amp; 4 of your school’s current SPSA to help address these questions.]</a:t>
            </a:r>
          </a:p>
        </p:txBody>
      </p:sp>
      <p:sp>
        <p:nvSpPr>
          <p:cNvPr id="18435" name="Title 2">
            <a:extLst>
              <a:ext uri="{FF2B5EF4-FFF2-40B4-BE49-F238E27FC236}">
                <a16:creationId xmlns:a16="http://schemas.microsoft.com/office/drawing/2014/main" id="{D9E25498-8CE3-4E3A-A789-5DBAA38BB2A2}"/>
              </a:ext>
            </a:extLst>
          </p:cNvPr>
          <p:cNvSpPr>
            <a:spLocks noGrp="1"/>
          </p:cNvSpPr>
          <p:nvPr>
            <p:ph type="title"/>
          </p:nvPr>
        </p:nvSpPr>
        <p:spPr>
          <a:xfrm>
            <a:off x="141287" y="279083"/>
            <a:ext cx="8861425" cy="1162050"/>
          </a:xfrm>
        </p:spPr>
        <p:txBody>
          <a:bodyPr/>
          <a:lstStyle/>
          <a:p>
            <a:pPr eaLnBrk="1" hangingPunct="1"/>
            <a:r>
              <a:rPr lang="en-US" altLang="en-US"/>
              <a:t>Parent, Community, and Student Engagement Goal Page</a:t>
            </a:r>
          </a:p>
        </p:txBody>
      </p:sp>
    </p:spTree>
    <p:extLst>
      <p:ext uri="{BB962C8B-B14F-4D97-AF65-F5344CB8AC3E}">
        <p14:creationId xmlns:p14="http://schemas.microsoft.com/office/powerpoint/2010/main" val="4065703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04" name="Content Placeholder 1">
            <a:extLst>
              <a:ext uri="{FF2B5EF4-FFF2-40B4-BE49-F238E27FC236}">
                <a16:creationId xmlns:a16="http://schemas.microsoft.com/office/drawing/2014/main" id="{A2114F39-75AB-41F4-90E2-4746469ADFBA}"/>
              </a:ext>
            </a:extLst>
          </p:cNvPr>
          <p:cNvSpPr>
            <a:spLocks noGrp="1"/>
          </p:cNvSpPr>
          <p:nvPr>
            <p:ph idx="1"/>
          </p:nvPr>
        </p:nvSpPr>
        <p:spPr>
          <a:xfrm>
            <a:off x="218281" y="2022475"/>
            <a:ext cx="8707438" cy="4564063"/>
          </a:xfrm>
        </p:spPr>
        <p:txBody>
          <a:bodyPr/>
          <a:lstStyle/>
          <a:p>
            <a:pPr marL="0" indent="0">
              <a:buNone/>
            </a:pPr>
            <a:r>
              <a:rPr lang="en-US" altLang="en-US" sz="2000" b="1"/>
              <a:t>School Performance Review </a:t>
            </a:r>
            <a:r>
              <a:rPr lang="en-US" altLang="en-US" sz="2000"/>
              <a:t>– How has the school been performing in this area? What does the data/evidence show?</a:t>
            </a:r>
          </a:p>
        </p:txBody>
      </p:sp>
      <p:sp>
        <p:nvSpPr>
          <p:cNvPr id="16386" name="Title 1">
            <a:extLst>
              <a:ext uri="{FF2B5EF4-FFF2-40B4-BE49-F238E27FC236}">
                <a16:creationId xmlns:a16="http://schemas.microsoft.com/office/drawing/2014/main" id="{73EABF19-E6D1-49B9-83EA-BEAF9656F9DF}"/>
              </a:ext>
            </a:extLst>
          </p:cNvPr>
          <p:cNvSpPr>
            <a:spLocks noGrp="1"/>
          </p:cNvSpPr>
          <p:nvPr>
            <p:ph type="title"/>
          </p:nvPr>
        </p:nvSpPr>
        <p:spPr>
          <a:xfrm>
            <a:off x="91440" y="163512"/>
            <a:ext cx="8961120" cy="1322388"/>
          </a:xfrm>
        </p:spPr>
        <p:txBody>
          <a:bodyPr/>
          <a:lstStyle/>
          <a:p>
            <a:pPr eaLnBrk="1" hangingPunct="1"/>
            <a:r>
              <a:rPr lang="en-US" altLang="en-US"/>
              <a:t>100% Attendance, Suspensions, School Safety, &amp; Other Supports Goal Page</a:t>
            </a:r>
          </a:p>
        </p:txBody>
      </p:sp>
      <p:graphicFrame>
        <p:nvGraphicFramePr>
          <p:cNvPr id="5" name="Table 4">
            <a:extLst>
              <a:ext uri="{FF2B5EF4-FFF2-40B4-BE49-F238E27FC236}">
                <a16:creationId xmlns:a16="http://schemas.microsoft.com/office/drawing/2014/main" id="{76B538BB-F5AE-4BC8-8F9E-9C4D22B5CB54}"/>
              </a:ext>
            </a:extLst>
          </p:cNvPr>
          <p:cNvGraphicFramePr>
            <a:graphicFrameLocks noGrp="1"/>
          </p:cNvGraphicFramePr>
          <p:nvPr>
            <p:extLst>
              <p:ext uri="{D42A27DB-BD31-4B8C-83A1-F6EECF244321}">
                <p14:modId xmlns:p14="http://schemas.microsoft.com/office/powerpoint/2010/main" val="3317212606"/>
              </p:ext>
            </p:extLst>
          </p:nvPr>
        </p:nvGraphicFramePr>
        <p:xfrm>
          <a:off x="255588" y="2790825"/>
          <a:ext cx="8707437" cy="1725612"/>
        </p:xfrm>
        <a:graphic>
          <a:graphicData uri="http://schemas.openxmlformats.org/drawingml/2006/table">
            <a:tbl>
              <a:tblPr firstRow="1" bandRow="1">
                <a:tableStyleId>{5FD0F851-EC5A-4D38-B0AD-8093EC10F338}</a:tableStyleId>
              </a:tblPr>
              <a:tblGrid>
                <a:gridCol w="6647550">
                  <a:extLst>
                    <a:ext uri="{9D8B030D-6E8A-4147-A177-3AD203B41FA5}">
                      <a16:colId xmlns:a16="http://schemas.microsoft.com/office/drawing/2014/main" val="20000"/>
                    </a:ext>
                  </a:extLst>
                </a:gridCol>
                <a:gridCol w="2059887">
                  <a:extLst>
                    <a:ext uri="{9D8B030D-6E8A-4147-A177-3AD203B41FA5}">
                      <a16:colId xmlns:a16="http://schemas.microsoft.com/office/drawing/2014/main" val="20001"/>
                    </a:ext>
                  </a:extLst>
                </a:gridCol>
              </a:tblGrid>
              <a:tr h="431403">
                <a:tc>
                  <a:txBody>
                    <a:bodyPr/>
                    <a:lstStyle/>
                    <a:p>
                      <a:r>
                        <a:rPr lang="en-US" sz="1800" dirty="0"/>
                        <a:t>Objective </a:t>
                      </a: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Met/Not Met/NA</a:t>
                      </a: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1403">
                <a:tc>
                  <a:txBody>
                    <a:bodyPr/>
                    <a:lstStyle/>
                    <a:p>
                      <a:r>
                        <a:rPr kumimoji="0" lang="en-US" sz="1800" b="1" i="0" u="none" strike="noStrike" kern="1200" cap="none" spc="0" normalizeH="0" baseline="0" noProof="0">
                          <a:ln>
                            <a:noFill/>
                          </a:ln>
                          <a:solidFill>
                            <a:srgbClr val="FF0000"/>
                          </a:solidFill>
                          <a:effectLst/>
                          <a:uLnTx/>
                          <a:uFillTx/>
                          <a:latin typeface="Book Antiqua"/>
                          <a:ea typeface="+mn-ea"/>
                          <a:cs typeface="+mn-cs"/>
                        </a:rPr>
                        <a:t>Insert 100% Attendance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31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0000"/>
                          </a:solidFill>
                          <a:effectLst/>
                          <a:uLnTx/>
                          <a:uFillTx/>
                          <a:latin typeface="+mn-lt"/>
                          <a:ea typeface="+mn-ea"/>
                          <a:cs typeface="+mn-cs"/>
                        </a:rPr>
                        <a:t>Insert 100% Attendance Goal Page objective</a:t>
                      </a:r>
                      <a:endParaRPr kumimoji="0" lang="en-US" sz="1800" b="1" i="0" u="none" strike="noStrike" kern="1200" cap="none" spc="0" normalizeH="0" baseline="0" noProof="0" dirty="0">
                        <a:ln>
                          <a:noFill/>
                        </a:ln>
                        <a:solidFill>
                          <a:srgbClr val="FF0000"/>
                        </a:solidFill>
                        <a:effectLst/>
                        <a:uLnTx/>
                        <a:uFillTx/>
                        <a:latin typeface="+mn-lt"/>
                        <a:ea typeface="+mn-ea"/>
                        <a:cs typeface="+mn-cs"/>
                      </a:endParaRP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31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0000"/>
                          </a:solidFill>
                          <a:effectLst/>
                          <a:uLnTx/>
                          <a:uFillTx/>
                          <a:latin typeface="+mn-lt"/>
                          <a:ea typeface="+mn-ea"/>
                          <a:cs typeface="+mn-cs"/>
                        </a:rPr>
                        <a:t>Insert 100% Attendance Goal Page objective</a:t>
                      </a:r>
                      <a:endParaRPr kumimoji="0" lang="en-US" sz="1800" b="1" i="0" u="none" strike="noStrike" kern="1200" cap="none" spc="0" normalizeH="0" baseline="0" noProof="0" dirty="0">
                        <a:ln>
                          <a:noFill/>
                        </a:ln>
                        <a:solidFill>
                          <a:srgbClr val="FF0000"/>
                        </a:solidFill>
                        <a:effectLst/>
                        <a:uLnTx/>
                        <a:uFillTx/>
                        <a:latin typeface="+mn-lt"/>
                        <a:ea typeface="+mn-ea"/>
                        <a:cs typeface="+mn-cs"/>
                      </a:endParaRP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4" name="Table 3">
            <a:extLst>
              <a:ext uri="{FF2B5EF4-FFF2-40B4-BE49-F238E27FC236}">
                <a16:creationId xmlns:a16="http://schemas.microsoft.com/office/drawing/2014/main" id="{DB595E4C-8D54-4AD3-A985-90D26F45E502}"/>
              </a:ext>
            </a:extLst>
          </p:cNvPr>
          <p:cNvGraphicFramePr>
            <a:graphicFrameLocks noGrp="1"/>
          </p:cNvGraphicFramePr>
          <p:nvPr/>
        </p:nvGraphicFramePr>
        <p:xfrm>
          <a:off x="255588" y="4937125"/>
          <a:ext cx="8707436" cy="1463676"/>
        </p:xfrm>
        <a:graphic>
          <a:graphicData uri="http://schemas.openxmlformats.org/drawingml/2006/table">
            <a:tbl>
              <a:tblPr firstRow="1" bandRow="1">
                <a:tableStyleId>{5940675A-B579-460E-94D1-54222C63F5DA}</a:tableStyleId>
              </a:tblPr>
              <a:tblGrid>
                <a:gridCol w="2822892">
                  <a:extLst>
                    <a:ext uri="{9D8B030D-6E8A-4147-A177-3AD203B41FA5}">
                      <a16:colId xmlns:a16="http://schemas.microsoft.com/office/drawing/2014/main" val="20000"/>
                    </a:ext>
                  </a:extLst>
                </a:gridCol>
                <a:gridCol w="3277924">
                  <a:extLst>
                    <a:ext uri="{9D8B030D-6E8A-4147-A177-3AD203B41FA5}">
                      <a16:colId xmlns:a16="http://schemas.microsoft.com/office/drawing/2014/main" val="20001"/>
                    </a:ext>
                  </a:extLst>
                </a:gridCol>
                <a:gridCol w="2606620">
                  <a:extLst>
                    <a:ext uri="{9D8B030D-6E8A-4147-A177-3AD203B41FA5}">
                      <a16:colId xmlns:a16="http://schemas.microsoft.com/office/drawing/2014/main" val="20002"/>
                    </a:ext>
                  </a:extLst>
                </a:gridCol>
              </a:tblGrid>
              <a:tr h="365919">
                <a:tc>
                  <a:txBody>
                    <a:bodyPr/>
                    <a:lstStyle/>
                    <a:p>
                      <a:pPr algn="ctr"/>
                      <a:r>
                        <a:rPr lang="en-US" sz="1800"/>
                        <a:t> Relevant Data/Evidence</a:t>
                      </a:r>
                      <a:endParaRPr lang="en-US" sz="1800" dirty="0"/>
                    </a:p>
                  </a:txBody>
                  <a:tcPr marL="91461" marR="91461" marT="45740" marB="45740"/>
                </a:tc>
                <a:tc>
                  <a:txBody>
                    <a:bodyPr/>
                    <a:lstStyle/>
                    <a:p>
                      <a:pPr algn="ctr"/>
                      <a:r>
                        <a:rPr lang="en-US" sz="1400" dirty="0">
                          <a:solidFill>
                            <a:srgbClr val="FF0000"/>
                          </a:solidFill>
                        </a:rPr>
                        <a:t>(insert two school years ago)</a:t>
                      </a:r>
                    </a:p>
                  </a:txBody>
                  <a:tcPr marL="91461" marR="91461" marT="45740" marB="45740"/>
                </a:tc>
                <a:tc>
                  <a:txBody>
                    <a:bodyPr/>
                    <a:lstStyle/>
                    <a:p>
                      <a:pPr algn="ctr"/>
                      <a:r>
                        <a:rPr lang="en-US" sz="1400" dirty="0">
                          <a:solidFill>
                            <a:srgbClr val="FF0000"/>
                          </a:solidFill>
                        </a:rPr>
                        <a:t>(insert last school year)</a:t>
                      </a:r>
                    </a:p>
                  </a:txBody>
                  <a:tcPr marL="91461" marR="91461" marT="45740" marB="45740"/>
                </a:tc>
                <a:extLst>
                  <a:ext uri="{0D108BD9-81ED-4DB2-BD59-A6C34878D82A}">
                    <a16:rowId xmlns:a16="http://schemas.microsoft.com/office/drawing/2014/main" val="10000"/>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1"/>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2"/>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48056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03CE5DD3-9572-434F-A71A-8A8C5446124C}"/>
              </a:ext>
            </a:extLst>
          </p:cNvPr>
          <p:cNvSpPr>
            <a:spLocks noGrp="1"/>
          </p:cNvSpPr>
          <p:nvPr>
            <p:ph type="title"/>
          </p:nvPr>
        </p:nvSpPr>
        <p:spPr/>
        <p:txBody>
          <a:bodyPr/>
          <a:lstStyle/>
          <a:p>
            <a:pPr algn="l" eaLnBrk="1" hangingPunct="1"/>
            <a:r>
              <a:rPr lang="en-US" altLang="en-US" sz="4000"/>
              <a:t>SPSA Annual Evaluation</a:t>
            </a:r>
          </a:p>
        </p:txBody>
      </p:sp>
      <p:sp>
        <p:nvSpPr>
          <p:cNvPr id="3" name="Content Placeholder 2">
            <a:extLst>
              <a:ext uri="{FF2B5EF4-FFF2-40B4-BE49-F238E27FC236}">
                <a16:creationId xmlns:a16="http://schemas.microsoft.com/office/drawing/2014/main" id="{15A677F8-7FFE-46C9-B3DA-30438B10708B}"/>
              </a:ext>
            </a:extLst>
          </p:cNvPr>
          <p:cNvSpPr>
            <a:spLocks noGrp="1"/>
          </p:cNvSpPr>
          <p:nvPr>
            <p:ph idx="1"/>
          </p:nvPr>
        </p:nvSpPr>
        <p:spPr>
          <a:xfrm>
            <a:off x="192088" y="2094865"/>
            <a:ext cx="8812212" cy="3695700"/>
          </a:xfrm>
        </p:spPr>
        <p:txBody>
          <a:bodyPr/>
          <a:lstStyle/>
          <a:p>
            <a:pPr marL="0" indent="0" eaLnBrk="1" hangingPunct="1">
              <a:buFont typeface="Wingdings" panose="05000000000000000000" pitchFamily="2" charset="2"/>
              <a:buNone/>
            </a:pPr>
            <a:r>
              <a:rPr lang="en-US" altLang="en-US" sz="2600" dirty="0"/>
              <a:t>The purpose of the annual evaluation of the SPSA is to determine whether and how much the implementation of the strategies and actions outlined in the </a:t>
            </a:r>
            <a:r>
              <a:rPr lang="en-US" altLang="en-US" sz="2600" dirty="0">
                <a:solidFill>
                  <a:schemeClr val="tx1"/>
                </a:solidFill>
              </a:rPr>
              <a:t>school’s</a:t>
            </a:r>
            <a:r>
              <a:rPr lang="en-US" altLang="en-US" sz="2600" dirty="0"/>
              <a:t> SPSA improved the educational program and met the purposes and objectives set forth in its SPSA Goal Pages.</a:t>
            </a:r>
          </a:p>
          <a:p>
            <a:pPr marL="0" indent="0" eaLnBrk="1" hangingPunct="1">
              <a:buFont typeface="Wingdings" panose="05000000000000000000" pitchFamily="2" charset="2"/>
              <a:buNone/>
            </a:pPr>
            <a:endParaRPr lang="en-US" altLang="en-US" sz="1000" dirty="0"/>
          </a:p>
          <a:p>
            <a:pPr marL="0" indent="0" eaLnBrk="1" hangingPunct="1">
              <a:buFont typeface="Wingdings" panose="05000000000000000000" pitchFamily="2" charset="2"/>
              <a:buNone/>
            </a:pPr>
            <a:r>
              <a:rPr lang="en-US" altLang="en-US" sz="2600" dirty="0"/>
              <a:t>Per Education Code 64001, the School Site Council must evaluate the SPSA annually to assess whether the school’s implementation led to positive effects. This in-depth analysis of the prior SPSA can provide data and insight to inform and guide the school’s current and future plans.</a:t>
            </a:r>
          </a:p>
          <a:p>
            <a:pPr marL="0" indent="0" eaLnBrk="1" hangingPunct="1">
              <a:buFont typeface="Wingdings" panose="05000000000000000000" pitchFamily="2" charset="2"/>
              <a:buNone/>
            </a:pPr>
            <a:endParaRPr lang="en-US" altLang="en-US" dirty="0"/>
          </a:p>
        </p:txBody>
      </p:sp>
      <p:pic>
        <p:nvPicPr>
          <p:cNvPr id="12292" name="Picture 5">
            <a:extLst>
              <a:ext uri="{FF2B5EF4-FFF2-40B4-BE49-F238E27FC236}">
                <a16:creationId xmlns:a16="http://schemas.microsoft.com/office/drawing/2014/main" id="{C36D16B5-E5A4-4341-94CC-466700AD02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9863" y="258763"/>
            <a:ext cx="2484437"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137B1DB5-5B5D-4D1E-A28E-D5D432C92373}"/>
              </a:ext>
            </a:extLst>
          </p:cNvPr>
          <p:cNvSpPr>
            <a:spLocks noGrp="1"/>
          </p:cNvSpPr>
          <p:nvPr>
            <p:ph idx="1"/>
          </p:nvPr>
        </p:nvSpPr>
        <p:spPr>
          <a:xfrm>
            <a:off x="587830" y="2025015"/>
            <a:ext cx="8286295" cy="4501197"/>
          </a:xfrm>
        </p:spPr>
        <p:txBody>
          <a:bodyPr/>
          <a:lstStyle/>
          <a:p>
            <a:pPr marL="0" indent="0" eaLnBrk="1" hangingPunct="1">
              <a:buNone/>
            </a:pPr>
            <a:r>
              <a:rPr lang="en-US" altLang="en-US" sz="2000" b="1"/>
              <a:t>Program Evaluation (Root Cause Analysis) </a:t>
            </a:r>
            <a:r>
              <a:rPr lang="en-US" altLang="en-US" sz="2000"/>
              <a:t>– If the school has improved its student outcomes, what strategies and actions have been working to produce those outcomes? If the school has not made significant improvement, what has not been working? Why has the school’s educational program not produced better student outcomes?</a:t>
            </a:r>
          </a:p>
          <a:p>
            <a:pPr marL="690563" indent="-344488" eaLnBrk="1" hangingPunct="1">
              <a:buFont typeface="Wingdings" panose="05000000000000000000" pitchFamily="2" charset="2"/>
              <a:buChar char=""/>
            </a:pPr>
            <a:r>
              <a:rPr lang="en-US" altLang="en-US" sz="2000">
                <a:solidFill>
                  <a:srgbClr val="FF0000"/>
                </a:solidFill>
              </a:rPr>
              <a:t>[Insert school-specific information]</a:t>
            </a:r>
          </a:p>
          <a:p>
            <a:pPr marL="0" indent="0" eaLnBrk="1" hangingPunct="1">
              <a:buNone/>
            </a:pPr>
            <a:endParaRPr lang="en-US" altLang="en-US" sz="2000"/>
          </a:p>
          <a:p>
            <a:pPr lvl="1" eaLnBrk="1" hangingPunct="1">
              <a:buFont typeface="Arial" panose="020B0604020202020204" pitchFamily="34" charset="0"/>
              <a:buNone/>
            </a:pPr>
            <a:endParaRPr lang="en-US" altLang="en-US" sz="2000">
              <a:solidFill>
                <a:srgbClr val="FF0000"/>
              </a:solidFill>
            </a:endParaRPr>
          </a:p>
        </p:txBody>
      </p:sp>
      <p:sp>
        <p:nvSpPr>
          <p:cNvPr id="17411" name="Title 1">
            <a:extLst>
              <a:ext uri="{FF2B5EF4-FFF2-40B4-BE49-F238E27FC236}">
                <a16:creationId xmlns:a16="http://schemas.microsoft.com/office/drawing/2014/main" id="{FDB247A6-6D5D-491E-AC91-D185F95F25DD}"/>
              </a:ext>
            </a:extLst>
          </p:cNvPr>
          <p:cNvSpPr txBox="1">
            <a:spLocks/>
          </p:cNvSpPr>
          <p:nvPr/>
        </p:nvSpPr>
        <p:spPr bwMode="auto">
          <a:xfrm>
            <a:off x="71120" y="179388"/>
            <a:ext cx="899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1"/>
              </a:buClr>
              <a:buFont typeface="Wingdings" panose="05000000000000000000" pitchFamily="2" charset="2"/>
              <a:buChar char=""/>
              <a:defRPr sz="2400">
                <a:solidFill>
                  <a:srgbClr val="262626"/>
                </a:solidFill>
                <a:latin typeface="Book Antiqua" panose="02040602050305030304" pitchFamily="18" charset="0"/>
              </a:defRPr>
            </a:lvl1pPr>
            <a:lvl2pPr marL="776288" indent="-365125">
              <a:spcBef>
                <a:spcPct val="20000"/>
              </a:spcBef>
              <a:buClr>
                <a:schemeClr val="accent1"/>
              </a:buClr>
              <a:buFont typeface="Wingdings" panose="05000000000000000000" pitchFamily="2" charset="2"/>
              <a:buChar char=""/>
              <a:defRPr sz="2200">
                <a:solidFill>
                  <a:srgbClr val="262626"/>
                </a:solidFill>
                <a:latin typeface="Book Antiqua" panose="02040602050305030304" pitchFamily="18" charset="0"/>
              </a:defRPr>
            </a:lvl2pPr>
            <a:lvl3pPr marL="1143000" indent="-365125">
              <a:spcBef>
                <a:spcPct val="20000"/>
              </a:spcBef>
              <a:buClr>
                <a:schemeClr val="accent1"/>
              </a:buClr>
              <a:buFont typeface="Wingdings" panose="05000000000000000000" pitchFamily="2" charset="2"/>
              <a:buChar char=""/>
              <a:defRPr sz="2000">
                <a:solidFill>
                  <a:srgbClr val="262626"/>
                </a:solidFill>
                <a:latin typeface="Book Antiqua" panose="02040602050305030304" pitchFamily="18" charset="0"/>
              </a:defRPr>
            </a:lvl3pPr>
            <a:lvl4pPr marL="1508125" indent="-319088">
              <a:spcBef>
                <a:spcPct val="20000"/>
              </a:spcBef>
              <a:buClr>
                <a:schemeClr val="accent1"/>
              </a:buClr>
              <a:buFont typeface="Wingdings" panose="05000000000000000000" pitchFamily="2" charset="2"/>
              <a:buChar char=""/>
              <a:defRPr>
                <a:solidFill>
                  <a:srgbClr val="262626"/>
                </a:solidFill>
                <a:latin typeface="Book Antiqua" panose="02040602050305030304" pitchFamily="18" charset="0"/>
              </a:defRPr>
            </a:lvl4pPr>
            <a:lvl5pPr indent="-319088">
              <a:spcBef>
                <a:spcPct val="20000"/>
              </a:spcBef>
              <a:buClr>
                <a:schemeClr val="accent1"/>
              </a:buClr>
              <a:buFont typeface="Wingdings" panose="05000000000000000000" pitchFamily="2" charset="2"/>
              <a:buChar char=""/>
              <a:defRPr sz="1600">
                <a:solidFill>
                  <a:srgbClr val="262626"/>
                </a:solidFill>
                <a:latin typeface="Book Antiqua" panose="02040602050305030304" pitchFamily="18" charset="0"/>
              </a:defRPr>
            </a:lvl5pPr>
            <a:lvl6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6pPr>
            <a:lvl7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7pPr>
            <a:lvl8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8pPr>
            <a:lvl9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9pPr>
          </a:lstStyle>
          <a:p>
            <a:pPr algn="ctr" eaLnBrk="1" hangingPunct="1">
              <a:spcBef>
                <a:spcPct val="0"/>
              </a:spcBef>
              <a:buClrTx/>
              <a:buFontTx/>
              <a:buNone/>
            </a:pPr>
            <a:r>
              <a:rPr lang="en-US" altLang="en-US" sz="4000">
                <a:solidFill>
                  <a:schemeClr val="tx2"/>
                </a:solidFill>
              </a:rPr>
              <a:t>100% Attendance, Suspensions, School Safety, &amp; Other Supports Goal Page</a:t>
            </a:r>
          </a:p>
        </p:txBody>
      </p:sp>
    </p:spTree>
    <p:extLst>
      <p:ext uri="{BB962C8B-B14F-4D97-AF65-F5344CB8AC3E}">
        <p14:creationId xmlns:p14="http://schemas.microsoft.com/office/powerpoint/2010/main" val="1319336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7941A360-EEC6-42BC-AD46-9BC35AFA8277}"/>
              </a:ext>
            </a:extLst>
          </p:cNvPr>
          <p:cNvSpPr>
            <a:spLocks noGrp="1"/>
          </p:cNvSpPr>
          <p:nvPr>
            <p:ph idx="1"/>
          </p:nvPr>
        </p:nvSpPr>
        <p:spPr>
          <a:xfrm>
            <a:off x="511629" y="2100534"/>
            <a:ext cx="8316685" cy="4305300"/>
          </a:xfrm>
        </p:spPr>
        <p:txBody>
          <a:bodyPr/>
          <a:lstStyle/>
          <a:p>
            <a:pPr marL="0" indent="0" eaLnBrk="1" hangingPunct="1">
              <a:buNone/>
            </a:pPr>
            <a:r>
              <a:rPr lang="en-US" altLang="en-US" sz="2000" b="1" dirty="0"/>
              <a:t>Implications for the </a:t>
            </a:r>
            <a:r>
              <a:rPr lang="en-US" altLang="en-US" sz="2000" b="1" dirty="0" smtClean="0"/>
              <a:t>2021 </a:t>
            </a:r>
            <a:r>
              <a:rPr lang="en-US" altLang="en-US" sz="2000" b="1" dirty="0"/>
              <a:t>– </a:t>
            </a:r>
            <a:r>
              <a:rPr lang="en-US" altLang="en-US" sz="2000" b="1" dirty="0" smtClean="0"/>
              <a:t>2022 </a:t>
            </a:r>
            <a:r>
              <a:rPr lang="en-US" altLang="en-US" sz="2000" b="1" dirty="0"/>
              <a:t>school year </a:t>
            </a:r>
            <a:r>
              <a:rPr lang="en-US" altLang="en-US" sz="2000" dirty="0"/>
              <a:t>– Based on our evaluation of last year’s SPSA, which strategies in our current SPSA will we continue to implement? What, if anything, will we consider changing or adding to our current plan in order to improve the instructional program? </a:t>
            </a:r>
          </a:p>
          <a:p>
            <a:pPr lvl="1" eaLnBrk="1" hangingPunct="1"/>
            <a:r>
              <a:rPr lang="en-US" altLang="en-US" sz="2000" dirty="0">
                <a:solidFill>
                  <a:srgbClr val="FF0000"/>
                </a:solidFill>
              </a:rPr>
              <a:t>[Insert school-specific information. Refer to and use information found in Prompts 3 &amp; 4 of your school’s current SPSA to help address these questions.]</a:t>
            </a:r>
          </a:p>
        </p:txBody>
      </p:sp>
      <p:sp>
        <p:nvSpPr>
          <p:cNvPr id="18435" name="Title 2">
            <a:extLst>
              <a:ext uri="{FF2B5EF4-FFF2-40B4-BE49-F238E27FC236}">
                <a16:creationId xmlns:a16="http://schemas.microsoft.com/office/drawing/2014/main" id="{D9E25498-8CE3-4E3A-A789-5DBAA38BB2A2}"/>
              </a:ext>
            </a:extLst>
          </p:cNvPr>
          <p:cNvSpPr>
            <a:spLocks noGrp="1"/>
          </p:cNvSpPr>
          <p:nvPr>
            <p:ph type="title"/>
          </p:nvPr>
        </p:nvSpPr>
        <p:spPr>
          <a:xfrm>
            <a:off x="101282" y="238443"/>
            <a:ext cx="8941435" cy="1162050"/>
          </a:xfrm>
        </p:spPr>
        <p:txBody>
          <a:bodyPr/>
          <a:lstStyle/>
          <a:p>
            <a:pPr eaLnBrk="1" hangingPunct="1"/>
            <a:r>
              <a:rPr lang="en-US" altLang="en-US"/>
              <a:t>100% Attendance, Suspensions, School Safety, &amp; Other Supports Goal Page</a:t>
            </a:r>
          </a:p>
        </p:txBody>
      </p:sp>
    </p:spTree>
    <p:extLst>
      <p:ext uri="{BB962C8B-B14F-4D97-AF65-F5344CB8AC3E}">
        <p14:creationId xmlns:p14="http://schemas.microsoft.com/office/powerpoint/2010/main" val="44414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a:extLst>
              <a:ext uri="{FF2B5EF4-FFF2-40B4-BE49-F238E27FC236}">
                <a16:creationId xmlns:a16="http://schemas.microsoft.com/office/drawing/2014/main" id="{0105FCB5-6FCA-47F1-9A99-469F709F83F3}"/>
              </a:ext>
            </a:extLst>
          </p:cNvPr>
          <p:cNvSpPr>
            <a:spLocks noGrp="1"/>
          </p:cNvSpPr>
          <p:nvPr>
            <p:ph idx="1"/>
          </p:nvPr>
        </p:nvSpPr>
        <p:spPr>
          <a:xfrm>
            <a:off x="828675" y="539750"/>
            <a:ext cx="7747000" cy="590550"/>
          </a:xfrm>
        </p:spPr>
        <p:txBody>
          <a:bodyPr/>
          <a:lstStyle/>
          <a:p>
            <a:pPr marL="0" indent="0" algn="ctr" eaLnBrk="1" hangingPunct="1">
              <a:buFont typeface="Wingdings" panose="05000000000000000000" pitchFamily="2" charset="2"/>
              <a:buNone/>
            </a:pPr>
            <a:r>
              <a:rPr lang="en-US" altLang="en-US" sz="5400" b="1">
                <a:solidFill>
                  <a:schemeClr val="tx2"/>
                </a:solidFill>
              </a:rPr>
              <a:t>Questions?</a:t>
            </a:r>
            <a:endParaRPr lang="en-US" altLang="en-US" sz="5400">
              <a:solidFill>
                <a:schemeClr val="tx2"/>
              </a:solidFill>
            </a:endParaRPr>
          </a:p>
          <a:p>
            <a:pPr lvl="1" eaLnBrk="1" hangingPunct="1"/>
            <a:endParaRPr lang="en-US" altLang="en-US" sz="1600"/>
          </a:p>
        </p:txBody>
      </p:sp>
      <p:sp>
        <p:nvSpPr>
          <p:cNvPr id="3" name="Content Placeholder 1">
            <a:extLst>
              <a:ext uri="{FF2B5EF4-FFF2-40B4-BE49-F238E27FC236}">
                <a16:creationId xmlns:a16="http://schemas.microsoft.com/office/drawing/2014/main" id="{CDCFE57F-6E70-4A7E-8B24-7A12D11626EA}"/>
              </a:ext>
            </a:extLst>
          </p:cNvPr>
          <p:cNvSpPr txBox="1">
            <a:spLocks/>
          </p:cNvSpPr>
          <p:nvPr/>
        </p:nvSpPr>
        <p:spPr bwMode="auto">
          <a:xfrm>
            <a:off x="698500" y="2381567"/>
            <a:ext cx="7747000" cy="387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5125" indent="-365125" algn="l" rtl="0" eaLnBrk="0" fontAlgn="base" hangingPunct="0">
              <a:spcBef>
                <a:spcPct val="20000"/>
              </a:spcBef>
              <a:spcAft>
                <a:spcPct val="0"/>
              </a:spcAft>
              <a:buClr>
                <a:schemeClr val="accent1"/>
              </a:buClr>
              <a:buFont typeface="Wingdings" panose="05000000000000000000" pitchFamily="2" charset="2"/>
              <a:buChar char=""/>
              <a:defRPr sz="2400" kern="1200">
                <a:solidFill>
                  <a:srgbClr val="262626"/>
                </a:solidFill>
                <a:latin typeface="+mn-lt"/>
                <a:ea typeface="+mn-ea"/>
                <a:cs typeface="+mn-cs"/>
              </a:defRPr>
            </a:lvl1pPr>
            <a:lvl2pPr marL="776288" indent="-365125" algn="l" rtl="0" eaLnBrk="0" fontAlgn="base" hangingPunct="0">
              <a:spcBef>
                <a:spcPct val="20000"/>
              </a:spcBef>
              <a:spcAft>
                <a:spcPct val="0"/>
              </a:spcAft>
              <a:buClr>
                <a:schemeClr val="accent1"/>
              </a:buClr>
              <a:buFont typeface="Wingdings" panose="05000000000000000000" pitchFamily="2" charset="2"/>
              <a:buChar char=""/>
              <a:defRPr sz="2200" kern="1200">
                <a:solidFill>
                  <a:srgbClr val="262626"/>
                </a:solidFill>
                <a:latin typeface="+mn-lt"/>
                <a:ea typeface="+mn-ea"/>
                <a:cs typeface="+mn-cs"/>
              </a:defRPr>
            </a:lvl2pPr>
            <a:lvl3pPr marL="1143000" indent="-365125" algn="l" rtl="0" eaLnBrk="0" fontAlgn="base" hangingPunct="0">
              <a:spcBef>
                <a:spcPct val="20000"/>
              </a:spcBef>
              <a:spcAft>
                <a:spcPct val="0"/>
              </a:spcAft>
              <a:buClr>
                <a:schemeClr val="accent1"/>
              </a:buClr>
              <a:buFont typeface="Wingdings" panose="05000000000000000000" pitchFamily="2" charset="2"/>
              <a:buChar char=""/>
              <a:defRPr sz="2000" kern="1200">
                <a:solidFill>
                  <a:srgbClr val="262626"/>
                </a:solidFill>
                <a:latin typeface="+mn-lt"/>
                <a:ea typeface="+mn-ea"/>
                <a:cs typeface="+mn-cs"/>
              </a:defRPr>
            </a:lvl3pPr>
            <a:lvl4pPr marL="1508125" indent="-319088" algn="l" rtl="0" eaLnBrk="0" fontAlgn="base" hangingPunct="0">
              <a:spcBef>
                <a:spcPct val="20000"/>
              </a:spcBef>
              <a:spcAft>
                <a:spcPct val="0"/>
              </a:spcAft>
              <a:buClr>
                <a:schemeClr val="accent1"/>
              </a:buClr>
              <a:buFont typeface="Wingdings" panose="05000000000000000000" pitchFamily="2" charset="2"/>
              <a:buChar char=""/>
              <a:defRPr kern="1200">
                <a:solidFill>
                  <a:srgbClr val="262626"/>
                </a:solidFill>
                <a:latin typeface="+mn-lt"/>
                <a:ea typeface="+mn-ea"/>
                <a:cs typeface="+mn-cs"/>
              </a:defRPr>
            </a:lvl4pPr>
            <a:lvl5pPr marL="1828800" indent="-319088" algn="l" rtl="0" eaLnBrk="0" fontAlgn="base" hangingPunct="0">
              <a:spcBef>
                <a:spcPct val="20000"/>
              </a:spcBef>
              <a:spcAft>
                <a:spcPct val="0"/>
              </a:spcAft>
              <a:buClr>
                <a:schemeClr val="accent1"/>
              </a:buClr>
              <a:buFont typeface="Wingdings" panose="05000000000000000000" pitchFamily="2" charset="2"/>
              <a:buChar char=""/>
              <a:defRPr sz="1600" kern="1200">
                <a:solidFill>
                  <a:srgbClr val="262626"/>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eaLnBrk="1" hangingPunct="1">
              <a:buNone/>
              <a:defRPr/>
            </a:pPr>
            <a:r>
              <a:rPr lang="en-US" altLang="en-US" sz="2000" b="1">
                <a:solidFill>
                  <a:srgbClr val="FF0000"/>
                </a:solidFill>
              </a:rPr>
              <a:t>[Insert your contact information]</a:t>
            </a:r>
            <a:endParaRPr lang="en-US" sz="2000" dirty="0">
              <a:solidFill>
                <a:srgbClr val="FF0000"/>
              </a:solidFill>
            </a:endParaRPr>
          </a:p>
          <a:p>
            <a:pPr marL="0" indent="0">
              <a:buFont typeface="Wingdings" panose="05000000000000000000" pitchFamily="2" charset="2"/>
              <a:buNone/>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AD7CCBC0-A35F-472A-B540-5F9BF5692CC8}"/>
              </a:ext>
            </a:extLst>
          </p:cNvPr>
          <p:cNvSpPr>
            <a:spLocks noGrp="1"/>
          </p:cNvSpPr>
          <p:nvPr>
            <p:ph type="title"/>
          </p:nvPr>
        </p:nvSpPr>
        <p:spPr/>
        <p:txBody>
          <a:bodyPr/>
          <a:lstStyle/>
          <a:p>
            <a:pPr algn="l" eaLnBrk="1" hangingPunct="1"/>
            <a:r>
              <a:rPr lang="en-US" altLang="en-US" sz="4000"/>
              <a:t>SPSA Annual Evaluation</a:t>
            </a:r>
          </a:p>
        </p:txBody>
      </p:sp>
      <p:sp>
        <p:nvSpPr>
          <p:cNvPr id="3" name="Content Placeholder 2">
            <a:extLst>
              <a:ext uri="{FF2B5EF4-FFF2-40B4-BE49-F238E27FC236}">
                <a16:creationId xmlns:a16="http://schemas.microsoft.com/office/drawing/2014/main" id="{DEE3E6E7-A682-4906-937E-F492DE7E8154}"/>
              </a:ext>
            </a:extLst>
          </p:cNvPr>
          <p:cNvSpPr>
            <a:spLocks noGrp="1"/>
          </p:cNvSpPr>
          <p:nvPr>
            <p:ph idx="1"/>
          </p:nvPr>
        </p:nvSpPr>
        <p:spPr>
          <a:xfrm>
            <a:off x="192088" y="2338387"/>
            <a:ext cx="8812212" cy="4040188"/>
          </a:xfrm>
        </p:spPr>
        <p:txBody>
          <a:bodyPr/>
          <a:lstStyle/>
          <a:p>
            <a:pPr marL="0" indent="0" eaLnBrk="1" hangingPunct="1">
              <a:buFont typeface="Wingdings" panose="05000000000000000000" pitchFamily="2" charset="2"/>
              <a:buNone/>
            </a:pPr>
            <a:r>
              <a:rPr lang="en-US" altLang="en-US" sz="2600"/>
              <a:t>The in-depth analysis is only the beginning of the conversation, part of the school’s comprehensive program evaluation and needs assessment that indicates how the school can continue to improve its instructional program. </a:t>
            </a:r>
          </a:p>
          <a:p>
            <a:pPr marL="0" indent="0" eaLnBrk="1" hangingPunct="1">
              <a:buFont typeface="Wingdings" panose="05000000000000000000" pitchFamily="2" charset="2"/>
              <a:buNone/>
            </a:pPr>
            <a:endParaRPr lang="en-US" altLang="en-US" sz="1000"/>
          </a:p>
          <a:p>
            <a:pPr marL="0" indent="0" eaLnBrk="1" hangingPunct="1">
              <a:buFont typeface="Wingdings" panose="05000000000000000000" pitchFamily="2" charset="2"/>
              <a:buNone/>
            </a:pPr>
            <a:r>
              <a:rPr lang="en-US" altLang="en-US" sz="2600"/>
              <a:t>Though the SPSA Evaluation addresses various measurable objectives set in the prior SPSA, the focus should remain on answering the following key questions about the strategies and actions described in the SPSA: </a:t>
            </a:r>
            <a:r>
              <a:rPr lang="en-US" altLang="en-US" sz="2600" b="1" i="1"/>
              <a:t>“What’s working/not working?” </a:t>
            </a:r>
            <a:r>
              <a:rPr lang="en-US" altLang="en-US" sz="2600"/>
              <a:t>and </a:t>
            </a:r>
            <a:r>
              <a:rPr lang="en-US" altLang="en-US" sz="2600" b="1" i="1"/>
              <a:t>“How do we know?”  </a:t>
            </a:r>
          </a:p>
          <a:p>
            <a:pPr marL="0" indent="0" eaLnBrk="1" hangingPunct="1">
              <a:buFont typeface="Wingdings" panose="05000000000000000000" pitchFamily="2" charset="2"/>
              <a:buNone/>
            </a:pPr>
            <a:endParaRPr lang="en-US" altLang="en-US" sz="2600"/>
          </a:p>
          <a:p>
            <a:pPr marL="0" indent="0" eaLnBrk="1" hangingPunct="1">
              <a:buFont typeface="Wingdings" panose="05000000000000000000" pitchFamily="2" charset="2"/>
              <a:buNone/>
            </a:pPr>
            <a:endParaRPr lang="en-US" altLang="en-US" sz="1500"/>
          </a:p>
          <a:p>
            <a:pPr marL="0" indent="0" eaLnBrk="1" hangingPunct="1">
              <a:buFont typeface="Wingdings" panose="05000000000000000000" pitchFamily="2" charset="2"/>
              <a:buNone/>
            </a:pPr>
            <a:endParaRPr lang="en-US" altLang="en-US"/>
          </a:p>
        </p:txBody>
      </p:sp>
      <p:pic>
        <p:nvPicPr>
          <p:cNvPr id="14340" name="Picture 5">
            <a:extLst>
              <a:ext uri="{FF2B5EF4-FFF2-40B4-BE49-F238E27FC236}">
                <a16:creationId xmlns:a16="http://schemas.microsoft.com/office/drawing/2014/main" id="{4F97BF6B-32F7-4020-934F-859BA4E6D5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9863" y="479425"/>
            <a:ext cx="2484437"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04" name="Content Placeholder 1">
            <a:extLst>
              <a:ext uri="{FF2B5EF4-FFF2-40B4-BE49-F238E27FC236}">
                <a16:creationId xmlns:a16="http://schemas.microsoft.com/office/drawing/2014/main" id="{A2114F39-75AB-41F4-90E2-4746469ADFBA}"/>
              </a:ext>
            </a:extLst>
          </p:cNvPr>
          <p:cNvSpPr>
            <a:spLocks noGrp="1"/>
          </p:cNvSpPr>
          <p:nvPr>
            <p:ph idx="1"/>
          </p:nvPr>
        </p:nvSpPr>
        <p:spPr>
          <a:xfrm>
            <a:off x="218281" y="2022475"/>
            <a:ext cx="8707438" cy="4564063"/>
          </a:xfrm>
        </p:spPr>
        <p:txBody>
          <a:bodyPr/>
          <a:lstStyle/>
          <a:p>
            <a:pPr marL="0" indent="0">
              <a:buNone/>
            </a:pPr>
            <a:r>
              <a:rPr lang="en-US" altLang="en-US" sz="2000" b="1"/>
              <a:t>School Performance Review </a:t>
            </a:r>
            <a:r>
              <a:rPr lang="en-US" altLang="en-US" sz="2000"/>
              <a:t>– How has the school been performing in this area? What does the data/evidence show?</a:t>
            </a:r>
          </a:p>
        </p:txBody>
      </p:sp>
      <p:sp>
        <p:nvSpPr>
          <p:cNvPr id="16386" name="Title 1">
            <a:extLst>
              <a:ext uri="{FF2B5EF4-FFF2-40B4-BE49-F238E27FC236}">
                <a16:creationId xmlns:a16="http://schemas.microsoft.com/office/drawing/2014/main" id="{73EABF19-E6D1-49B9-83EA-BEAF9656F9DF}"/>
              </a:ext>
            </a:extLst>
          </p:cNvPr>
          <p:cNvSpPr>
            <a:spLocks noGrp="1"/>
          </p:cNvSpPr>
          <p:nvPr>
            <p:ph type="title"/>
          </p:nvPr>
        </p:nvSpPr>
        <p:spPr>
          <a:xfrm>
            <a:off x="300037" y="173672"/>
            <a:ext cx="8618537" cy="1322388"/>
          </a:xfrm>
        </p:spPr>
        <p:txBody>
          <a:bodyPr/>
          <a:lstStyle/>
          <a:p>
            <a:pPr eaLnBrk="1" hangingPunct="1"/>
            <a:r>
              <a:rPr lang="en-US" altLang="en-US"/>
              <a:t>100% Graduation and Beyond </a:t>
            </a:r>
            <a:br>
              <a:rPr lang="en-US" altLang="en-US"/>
            </a:br>
            <a:r>
              <a:rPr lang="en-US" altLang="en-US"/>
              <a:t>Goal Page</a:t>
            </a:r>
          </a:p>
        </p:txBody>
      </p:sp>
      <p:graphicFrame>
        <p:nvGraphicFramePr>
          <p:cNvPr id="5" name="Table 4">
            <a:extLst>
              <a:ext uri="{FF2B5EF4-FFF2-40B4-BE49-F238E27FC236}">
                <a16:creationId xmlns:a16="http://schemas.microsoft.com/office/drawing/2014/main" id="{76B538BB-F5AE-4BC8-8F9E-9C4D22B5CB54}"/>
              </a:ext>
            </a:extLst>
          </p:cNvPr>
          <p:cNvGraphicFramePr>
            <a:graphicFrameLocks noGrp="1"/>
          </p:cNvGraphicFramePr>
          <p:nvPr>
            <p:extLst>
              <p:ext uri="{D42A27DB-BD31-4B8C-83A1-F6EECF244321}">
                <p14:modId xmlns:p14="http://schemas.microsoft.com/office/powerpoint/2010/main" val="1631543977"/>
              </p:ext>
            </p:extLst>
          </p:nvPr>
        </p:nvGraphicFramePr>
        <p:xfrm>
          <a:off x="255588" y="2790825"/>
          <a:ext cx="8707437" cy="1725612"/>
        </p:xfrm>
        <a:graphic>
          <a:graphicData uri="http://schemas.openxmlformats.org/drawingml/2006/table">
            <a:tbl>
              <a:tblPr firstRow="1" bandRow="1">
                <a:tableStyleId>{5FD0F851-EC5A-4D38-B0AD-8093EC10F338}</a:tableStyleId>
              </a:tblPr>
              <a:tblGrid>
                <a:gridCol w="6647550">
                  <a:extLst>
                    <a:ext uri="{9D8B030D-6E8A-4147-A177-3AD203B41FA5}">
                      <a16:colId xmlns:a16="http://schemas.microsoft.com/office/drawing/2014/main" val="20000"/>
                    </a:ext>
                  </a:extLst>
                </a:gridCol>
                <a:gridCol w="2059887">
                  <a:extLst>
                    <a:ext uri="{9D8B030D-6E8A-4147-A177-3AD203B41FA5}">
                      <a16:colId xmlns:a16="http://schemas.microsoft.com/office/drawing/2014/main" val="20001"/>
                    </a:ext>
                  </a:extLst>
                </a:gridCol>
              </a:tblGrid>
              <a:tr h="431403">
                <a:tc>
                  <a:txBody>
                    <a:bodyPr/>
                    <a:lstStyle/>
                    <a:p>
                      <a:r>
                        <a:rPr lang="en-US" sz="1800" dirty="0"/>
                        <a:t>Objective </a:t>
                      </a: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Met/Not Met/NA</a:t>
                      </a: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1403">
                <a:tc>
                  <a:txBody>
                    <a:bodyPr/>
                    <a:lstStyle/>
                    <a:p>
                      <a:r>
                        <a:rPr kumimoji="0" lang="en-US" sz="1800" b="1" i="0" u="none" strike="noStrike" kern="1200" cap="none" spc="0" normalizeH="0" baseline="0" noProof="0">
                          <a:ln>
                            <a:noFill/>
                          </a:ln>
                          <a:solidFill>
                            <a:srgbClr val="FF0000"/>
                          </a:solidFill>
                          <a:effectLst/>
                          <a:uLnTx/>
                          <a:uFillTx/>
                          <a:latin typeface="Book Antiqua"/>
                          <a:ea typeface="+mn-ea"/>
                          <a:cs typeface="+mn-cs"/>
                        </a:rPr>
                        <a:t>Insert 100% Graduation and Beyond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31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0000"/>
                          </a:solidFill>
                          <a:effectLst/>
                          <a:uLnTx/>
                          <a:uFillTx/>
                          <a:latin typeface="+mn-lt"/>
                          <a:ea typeface="+mn-ea"/>
                          <a:cs typeface="+mn-cs"/>
                        </a:rPr>
                        <a:t>Insert 100% Graduation and Beyond Goal Page objective</a:t>
                      </a:r>
                      <a:endParaRPr kumimoji="0" lang="en-US" sz="1800" b="1" i="0" u="none" strike="noStrike" kern="1200" cap="none" spc="0" normalizeH="0" baseline="0" noProof="0" dirty="0">
                        <a:ln>
                          <a:noFill/>
                        </a:ln>
                        <a:solidFill>
                          <a:srgbClr val="FF0000"/>
                        </a:solidFill>
                        <a:effectLst/>
                        <a:uLnTx/>
                        <a:uFillTx/>
                        <a:latin typeface="+mn-lt"/>
                        <a:ea typeface="+mn-ea"/>
                        <a:cs typeface="+mn-cs"/>
                      </a:endParaRP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31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0000"/>
                          </a:solidFill>
                          <a:effectLst/>
                          <a:uLnTx/>
                          <a:uFillTx/>
                          <a:latin typeface="+mn-lt"/>
                          <a:ea typeface="+mn-ea"/>
                          <a:cs typeface="+mn-cs"/>
                        </a:rPr>
                        <a:t>Insert 100% Graduation and Beyond Goal Page objective</a:t>
                      </a:r>
                      <a:endParaRPr kumimoji="0" lang="en-US" sz="1800" b="1" i="0" u="none" strike="noStrike" kern="1200" cap="none" spc="0" normalizeH="0" baseline="0" noProof="0" dirty="0">
                        <a:ln>
                          <a:noFill/>
                        </a:ln>
                        <a:solidFill>
                          <a:srgbClr val="FF0000"/>
                        </a:solidFill>
                        <a:effectLst/>
                        <a:uLnTx/>
                        <a:uFillTx/>
                        <a:latin typeface="+mn-lt"/>
                        <a:ea typeface="+mn-ea"/>
                        <a:cs typeface="+mn-cs"/>
                      </a:endParaRP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4" name="Table 3">
            <a:extLst>
              <a:ext uri="{FF2B5EF4-FFF2-40B4-BE49-F238E27FC236}">
                <a16:creationId xmlns:a16="http://schemas.microsoft.com/office/drawing/2014/main" id="{DB595E4C-8D54-4AD3-A985-90D26F45E502}"/>
              </a:ext>
            </a:extLst>
          </p:cNvPr>
          <p:cNvGraphicFramePr>
            <a:graphicFrameLocks noGrp="1"/>
          </p:cNvGraphicFramePr>
          <p:nvPr>
            <p:extLst>
              <p:ext uri="{D42A27DB-BD31-4B8C-83A1-F6EECF244321}">
                <p14:modId xmlns:p14="http://schemas.microsoft.com/office/powerpoint/2010/main" val="912689114"/>
              </p:ext>
            </p:extLst>
          </p:nvPr>
        </p:nvGraphicFramePr>
        <p:xfrm>
          <a:off x="255588" y="4937125"/>
          <a:ext cx="8707436" cy="1463676"/>
        </p:xfrm>
        <a:graphic>
          <a:graphicData uri="http://schemas.openxmlformats.org/drawingml/2006/table">
            <a:tbl>
              <a:tblPr firstRow="1" bandRow="1">
                <a:tableStyleId>{5940675A-B579-460E-94D1-54222C63F5DA}</a:tableStyleId>
              </a:tblPr>
              <a:tblGrid>
                <a:gridCol w="2822892">
                  <a:extLst>
                    <a:ext uri="{9D8B030D-6E8A-4147-A177-3AD203B41FA5}">
                      <a16:colId xmlns:a16="http://schemas.microsoft.com/office/drawing/2014/main" val="20000"/>
                    </a:ext>
                  </a:extLst>
                </a:gridCol>
                <a:gridCol w="3277924">
                  <a:extLst>
                    <a:ext uri="{9D8B030D-6E8A-4147-A177-3AD203B41FA5}">
                      <a16:colId xmlns:a16="http://schemas.microsoft.com/office/drawing/2014/main" val="20001"/>
                    </a:ext>
                  </a:extLst>
                </a:gridCol>
                <a:gridCol w="2606620">
                  <a:extLst>
                    <a:ext uri="{9D8B030D-6E8A-4147-A177-3AD203B41FA5}">
                      <a16:colId xmlns:a16="http://schemas.microsoft.com/office/drawing/2014/main" val="20002"/>
                    </a:ext>
                  </a:extLst>
                </a:gridCol>
              </a:tblGrid>
              <a:tr h="365919">
                <a:tc>
                  <a:txBody>
                    <a:bodyPr/>
                    <a:lstStyle/>
                    <a:p>
                      <a:pPr algn="ctr"/>
                      <a:r>
                        <a:rPr lang="en-US" sz="1800"/>
                        <a:t> Relevant Data/Evidence</a:t>
                      </a:r>
                      <a:endParaRPr lang="en-US" sz="1800" dirty="0"/>
                    </a:p>
                  </a:txBody>
                  <a:tcPr marL="91461" marR="91461" marT="45740" marB="45740"/>
                </a:tc>
                <a:tc>
                  <a:txBody>
                    <a:bodyPr/>
                    <a:lstStyle/>
                    <a:p>
                      <a:pPr algn="ctr"/>
                      <a:r>
                        <a:rPr lang="en-US" sz="1400" dirty="0">
                          <a:solidFill>
                            <a:srgbClr val="FF0000"/>
                          </a:solidFill>
                        </a:rPr>
                        <a:t>(insert two school years ago)</a:t>
                      </a:r>
                    </a:p>
                  </a:txBody>
                  <a:tcPr marL="91461" marR="91461" marT="45740" marB="45740"/>
                </a:tc>
                <a:tc>
                  <a:txBody>
                    <a:bodyPr/>
                    <a:lstStyle/>
                    <a:p>
                      <a:pPr algn="ctr"/>
                      <a:r>
                        <a:rPr lang="en-US" sz="1400" dirty="0">
                          <a:solidFill>
                            <a:srgbClr val="FF0000"/>
                          </a:solidFill>
                        </a:rPr>
                        <a:t>(insert last school year)</a:t>
                      </a:r>
                    </a:p>
                  </a:txBody>
                  <a:tcPr marL="91461" marR="91461" marT="45740" marB="45740"/>
                </a:tc>
                <a:extLst>
                  <a:ext uri="{0D108BD9-81ED-4DB2-BD59-A6C34878D82A}">
                    <a16:rowId xmlns:a16="http://schemas.microsoft.com/office/drawing/2014/main" val="10000"/>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1"/>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2"/>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137B1DB5-5B5D-4D1E-A28E-D5D432C92373}"/>
              </a:ext>
            </a:extLst>
          </p:cNvPr>
          <p:cNvSpPr>
            <a:spLocks noGrp="1"/>
          </p:cNvSpPr>
          <p:nvPr>
            <p:ph idx="1"/>
          </p:nvPr>
        </p:nvSpPr>
        <p:spPr>
          <a:xfrm>
            <a:off x="587830" y="2025015"/>
            <a:ext cx="8286295" cy="4501197"/>
          </a:xfrm>
        </p:spPr>
        <p:txBody>
          <a:bodyPr/>
          <a:lstStyle/>
          <a:p>
            <a:pPr marL="0" indent="0" eaLnBrk="1" hangingPunct="1">
              <a:buNone/>
            </a:pPr>
            <a:r>
              <a:rPr lang="en-US" altLang="en-US" sz="2000" b="1"/>
              <a:t>Program Evaluation (Root Cause Analysis) </a:t>
            </a:r>
            <a:r>
              <a:rPr lang="en-US" altLang="en-US" sz="2000"/>
              <a:t>– If the school has improved its student outcomes, what strategies and actions have been working to produce those outcomes? If the school has not made significant improvement, what has not been working? Why has the school’s educational program not produced better student outcomes?</a:t>
            </a:r>
          </a:p>
          <a:p>
            <a:pPr marL="690563" indent="-344488" eaLnBrk="1" hangingPunct="1">
              <a:buFont typeface="Wingdings" panose="05000000000000000000" pitchFamily="2" charset="2"/>
              <a:buChar char=""/>
            </a:pPr>
            <a:r>
              <a:rPr lang="en-US" altLang="en-US" sz="2000">
                <a:solidFill>
                  <a:srgbClr val="FF0000"/>
                </a:solidFill>
              </a:rPr>
              <a:t>[Insert school-specific information]</a:t>
            </a:r>
          </a:p>
          <a:p>
            <a:pPr marL="690563" lvl="1" indent="-279400" eaLnBrk="1" hangingPunct="1">
              <a:buFont typeface="Arial" panose="020B0604020202020204" pitchFamily="34" charset="0"/>
              <a:buNone/>
            </a:pPr>
            <a:endParaRPr lang="en-US" altLang="en-US" sz="2000">
              <a:solidFill>
                <a:srgbClr val="FF0000"/>
              </a:solidFill>
            </a:endParaRPr>
          </a:p>
        </p:txBody>
      </p:sp>
      <p:sp>
        <p:nvSpPr>
          <p:cNvPr id="17411" name="Title 1">
            <a:extLst>
              <a:ext uri="{FF2B5EF4-FFF2-40B4-BE49-F238E27FC236}">
                <a16:creationId xmlns:a16="http://schemas.microsoft.com/office/drawing/2014/main" id="{FDB247A6-6D5D-491E-AC91-D185F95F25DD}"/>
              </a:ext>
            </a:extLst>
          </p:cNvPr>
          <p:cNvSpPr txBox="1">
            <a:spLocks/>
          </p:cNvSpPr>
          <p:nvPr/>
        </p:nvSpPr>
        <p:spPr bwMode="auto">
          <a:xfrm>
            <a:off x="262731" y="189232"/>
            <a:ext cx="8618537"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1"/>
              </a:buClr>
              <a:buFont typeface="Wingdings" panose="05000000000000000000" pitchFamily="2" charset="2"/>
              <a:buChar char=""/>
              <a:defRPr sz="2400">
                <a:solidFill>
                  <a:srgbClr val="262626"/>
                </a:solidFill>
                <a:latin typeface="Book Antiqua" panose="02040602050305030304" pitchFamily="18" charset="0"/>
              </a:defRPr>
            </a:lvl1pPr>
            <a:lvl2pPr marL="776288" indent="-365125">
              <a:spcBef>
                <a:spcPct val="20000"/>
              </a:spcBef>
              <a:buClr>
                <a:schemeClr val="accent1"/>
              </a:buClr>
              <a:buFont typeface="Wingdings" panose="05000000000000000000" pitchFamily="2" charset="2"/>
              <a:buChar char=""/>
              <a:defRPr sz="2200">
                <a:solidFill>
                  <a:srgbClr val="262626"/>
                </a:solidFill>
                <a:latin typeface="Book Antiqua" panose="02040602050305030304" pitchFamily="18" charset="0"/>
              </a:defRPr>
            </a:lvl2pPr>
            <a:lvl3pPr marL="1143000" indent="-365125">
              <a:spcBef>
                <a:spcPct val="20000"/>
              </a:spcBef>
              <a:buClr>
                <a:schemeClr val="accent1"/>
              </a:buClr>
              <a:buFont typeface="Wingdings" panose="05000000000000000000" pitchFamily="2" charset="2"/>
              <a:buChar char=""/>
              <a:defRPr sz="2000">
                <a:solidFill>
                  <a:srgbClr val="262626"/>
                </a:solidFill>
                <a:latin typeface="Book Antiqua" panose="02040602050305030304" pitchFamily="18" charset="0"/>
              </a:defRPr>
            </a:lvl3pPr>
            <a:lvl4pPr marL="1508125" indent="-319088">
              <a:spcBef>
                <a:spcPct val="20000"/>
              </a:spcBef>
              <a:buClr>
                <a:schemeClr val="accent1"/>
              </a:buClr>
              <a:buFont typeface="Wingdings" panose="05000000000000000000" pitchFamily="2" charset="2"/>
              <a:buChar char=""/>
              <a:defRPr>
                <a:solidFill>
                  <a:srgbClr val="262626"/>
                </a:solidFill>
                <a:latin typeface="Book Antiqua" panose="02040602050305030304" pitchFamily="18" charset="0"/>
              </a:defRPr>
            </a:lvl4pPr>
            <a:lvl5pPr indent="-319088">
              <a:spcBef>
                <a:spcPct val="20000"/>
              </a:spcBef>
              <a:buClr>
                <a:schemeClr val="accent1"/>
              </a:buClr>
              <a:buFont typeface="Wingdings" panose="05000000000000000000" pitchFamily="2" charset="2"/>
              <a:buChar char=""/>
              <a:defRPr sz="1600">
                <a:solidFill>
                  <a:srgbClr val="262626"/>
                </a:solidFill>
                <a:latin typeface="Book Antiqua" panose="02040602050305030304" pitchFamily="18" charset="0"/>
              </a:defRPr>
            </a:lvl5pPr>
            <a:lvl6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6pPr>
            <a:lvl7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7pPr>
            <a:lvl8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8pPr>
            <a:lvl9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9pPr>
          </a:lstStyle>
          <a:p>
            <a:pPr algn="ctr" eaLnBrk="1" hangingPunct="1">
              <a:spcBef>
                <a:spcPct val="0"/>
              </a:spcBef>
              <a:buClrTx/>
              <a:buFontTx/>
              <a:buNone/>
            </a:pPr>
            <a:r>
              <a:rPr lang="en-US" altLang="en-US" sz="4000">
                <a:solidFill>
                  <a:schemeClr val="tx2"/>
                </a:solidFill>
              </a:rPr>
              <a:t>100% Graduation and Beyond </a:t>
            </a:r>
          </a:p>
          <a:p>
            <a:pPr algn="ctr" eaLnBrk="1" hangingPunct="1">
              <a:spcBef>
                <a:spcPct val="0"/>
              </a:spcBef>
              <a:buClrTx/>
              <a:buFontTx/>
              <a:buNone/>
            </a:pPr>
            <a:r>
              <a:rPr lang="en-US" altLang="en-US" sz="4000">
                <a:solidFill>
                  <a:schemeClr val="tx2"/>
                </a:solidFill>
              </a:rPr>
              <a:t>Goal Page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7941A360-EEC6-42BC-AD46-9BC35AFA8277}"/>
              </a:ext>
            </a:extLst>
          </p:cNvPr>
          <p:cNvSpPr>
            <a:spLocks noGrp="1"/>
          </p:cNvSpPr>
          <p:nvPr>
            <p:ph idx="1"/>
          </p:nvPr>
        </p:nvSpPr>
        <p:spPr>
          <a:xfrm>
            <a:off x="511629" y="2100534"/>
            <a:ext cx="8316685" cy="4305300"/>
          </a:xfrm>
        </p:spPr>
        <p:txBody>
          <a:bodyPr/>
          <a:lstStyle/>
          <a:p>
            <a:pPr marL="0" indent="0" eaLnBrk="1" hangingPunct="1">
              <a:buNone/>
            </a:pPr>
            <a:r>
              <a:rPr lang="en-US" altLang="en-US" sz="2000" b="1" dirty="0"/>
              <a:t>Implications for the </a:t>
            </a:r>
            <a:r>
              <a:rPr lang="en-US" altLang="en-US" sz="2000" b="1" dirty="0" smtClean="0"/>
              <a:t>2021 </a:t>
            </a:r>
            <a:r>
              <a:rPr lang="en-US" altLang="en-US" sz="2000" b="1" dirty="0"/>
              <a:t>– </a:t>
            </a:r>
            <a:r>
              <a:rPr lang="en-US" altLang="en-US" sz="2000" b="1" dirty="0" smtClean="0"/>
              <a:t>2022 </a:t>
            </a:r>
            <a:r>
              <a:rPr lang="en-US" altLang="en-US" sz="2000" b="1" dirty="0"/>
              <a:t>school year </a:t>
            </a:r>
            <a:r>
              <a:rPr lang="en-US" altLang="en-US" sz="2000" dirty="0"/>
              <a:t>– Based on our evaluation of last year’s SPSA, which strategies in our current SPSA will we continue to implement? What, if anything, will we consider changing or adding to our current plan in order to improve the instructional program? </a:t>
            </a:r>
          </a:p>
          <a:p>
            <a:pPr lvl="1" eaLnBrk="1" hangingPunct="1"/>
            <a:r>
              <a:rPr lang="en-US" altLang="en-US" sz="2000" dirty="0">
                <a:solidFill>
                  <a:srgbClr val="FF0000"/>
                </a:solidFill>
              </a:rPr>
              <a:t>[Insert school-specific information. Refer to and use information found in Prompts 3 &amp; 4 of your school’s current SPSA to help address these questions.]</a:t>
            </a:r>
          </a:p>
        </p:txBody>
      </p:sp>
      <p:sp>
        <p:nvSpPr>
          <p:cNvPr id="18435" name="Title 2">
            <a:extLst>
              <a:ext uri="{FF2B5EF4-FFF2-40B4-BE49-F238E27FC236}">
                <a16:creationId xmlns:a16="http://schemas.microsoft.com/office/drawing/2014/main" id="{D9E25498-8CE3-4E3A-A789-5DBAA38BB2A2}"/>
              </a:ext>
            </a:extLst>
          </p:cNvPr>
          <p:cNvSpPr>
            <a:spLocks noGrp="1"/>
          </p:cNvSpPr>
          <p:nvPr>
            <p:ph type="title"/>
          </p:nvPr>
        </p:nvSpPr>
        <p:spPr>
          <a:xfrm>
            <a:off x="141287" y="319723"/>
            <a:ext cx="8861425" cy="1162050"/>
          </a:xfrm>
        </p:spPr>
        <p:txBody>
          <a:bodyPr/>
          <a:lstStyle/>
          <a:p>
            <a:pPr eaLnBrk="1" hangingPunct="1"/>
            <a:r>
              <a:rPr lang="en-US" altLang="en-US"/>
              <a:t>100% Graduation and Beyond </a:t>
            </a:r>
            <a:br>
              <a:rPr lang="en-US" altLang="en-US"/>
            </a:br>
            <a:r>
              <a:rPr lang="en-US" altLang="en-US"/>
              <a:t>Goal Page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3EABF19-E6D1-49B9-83EA-BEAF9656F9DF}"/>
              </a:ext>
            </a:extLst>
          </p:cNvPr>
          <p:cNvSpPr>
            <a:spLocks noGrp="1"/>
          </p:cNvSpPr>
          <p:nvPr>
            <p:ph type="title"/>
          </p:nvPr>
        </p:nvSpPr>
        <p:spPr>
          <a:xfrm>
            <a:off x="300037" y="226377"/>
            <a:ext cx="8618537" cy="1322388"/>
          </a:xfrm>
        </p:spPr>
        <p:txBody>
          <a:bodyPr/>
          <a:lstStyle/>
          <a:p>
            <a:pPr eaLnBrk="1" hangingPunct="1"/>
            <a:r>
              <a:rPr lang="en-US" altLang="en-US"/>
              <a:t>English Language Arts </a:t>
            </a:r>
            <a:br>
              <a:rPr lang="en-US" altLang="en-US"/>
            </a:br>
            <a:r>
              <a:rPr lang="en-US" altLang="en-US"/>
              <a:t>Goal Page</a:t>
            </a:r>
          </a:p>
        </p:txBody>
      </p:sp>
      <p:sp>
        <p:nvSpPr>
          <p:cNvPr id="16404" name="Content Placeholder 1">
            <a:extLst>
              <a:ext uri="{FF2B5EF4-FFF2-40B4-BE49-F238E27FC236}">
                <a16:creationId xmlns:a16="http://schemas.microsoft.com/office/drawing/2014/main" id="{A2114F39-75AB-41F4-90E2-4746469ADFBA}"/>
              </a:ext>
            </a:extLst>
          </p:cNvPr>
          <p:cNvSpPr>
            <a:spLocks noGrp="1"/>
          </p:cNvSpPr>
          <p:nvPr>
            <p:ph idx="1"/>
          </p:nvPr>
        </p:nvSpPr>
        <p:spPr>
          <a:xfrm>
            <a:off x="238125" y="2058352"/>
            <a:ext cx="8707438" cy="4564063"/>
          </a:xfrm>
        </p:spPr>
        <p:txBody>
          <a:bodyPr/>
          <a:lstStyle/>
          <a:p>
            <a:pPr marL="0" indent="0">
              <a:buNone/>
            </a:pPr>
            <a:r>
              <a:rPr lang="en-US" altLang="en-US" sz="2000" b="1"/>
              <a:t>School Performance Review </a:t>
            </a:r>
            <a:r>
              <a:rPr lang="en-US" altLang="en-US" sz="2000"/>
              <a:t>– How has the school been performing in this area? What does the data/evidence show?</a:t>
            </a:r>
          </a:p>
        </p:txBody>
      </p:sp>
      <p:graphicFrame>
        <p:nvGraphicFramePr>
          <p:cNvPr id="5" name="Table 4">
            <a:extLst>
              <a:ext uri="{FF2B5EF4-FFF2-40B4-BE49-F238E27FC236}">
                <a16:creationId xmlns:a16="http://schemas.microsoft.com/office/drawing/2014/main" id="{76B538BB-F5AE-4BC8-8F9E-9C4D22B5CB54}"/>
              </a:ext>
            </a:extLst>
          </p:cNvPr>
          <p:cNvGraphicFramePr>
            <a:graphicFrameLocks noGrp="1"/>
          </p:cNvGraphicFramePr>
          <p:nvPr>
            <p:extLst>
              <p:ext uri="{D42A27DB-BD31-4B8C-83A1-F6EECF244321}">
                <p14:modId xmlns:p14="http://schemas.microsoft.com/office/powerpoint/2010/main" val="3517253292"/>
              </p:ext>
            </p:extLst>
          </p:nvPr>
        </p:nvGraphicFramePr>
        <p:xfrm>
          <a:off x="255588" y="2790825"/>
          <a:ext cx="8707437" cy="1725612"/>
        </p:xfrm>
        <a:graphic>
          <a:graphicData uri="http://schemas.openxmlformats.org/drawingml/2006/table">
            <a:tbl>
              <a:tblPr firstRow="1" bandRow="1">
                <a:tableStyleId>{5FD0F851-EC5A-4D38-B0AD-8093EC10F338}</a:tableStyleId>
              </a:tblPr>
              <a:tblGrid>
                <a:gridCol w="6647550">
                  <a:extLst>
                    <a:ext uri="{9D8B030D-6E8A-4147-A177-3AD203B41FA5}">
                      <a16:colId xmlns:a16="http://schemas.microsoft.com/office/drawing/2014/main" val="20000"/>
                    </a:ext>
                  </a:extLst>
                </a:gridCol>
                <a:gridCol w="2059887">
                  <a:extLst>
                    <a:ext uri="{9D8B030D-6E8A-4147-A177-3AD203B41FA5}">
                      <a16:colId xmlns:a16="http://schemas.microsoft.com/office/drawing/2014/main" val="20001"/>
                    </a:ext>
                  </a:extLst>
                </a:gridCol>
              </a:tblGrid>
              <a:tr h="431403">
                <a:tc>
                  <a:txBody>
                    <a:bodyPr/>
                    <a:lstStyle/>
                    <a:p>
                      <a:r>
                        <a:rPr lang="en-US" sz="1800" dirty="0"/>
                        <a:t>Objective </a:t>
                      </a: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Met/Not Met/NA</a:t>
                      </a: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1403">
                <a:tc>
                  <a:txBody>
                    <a:bodyPr/>
                    <a:lstStyle/>
                    <a:p>
                      <a:r>
                        <a:rPr kumimoji="0" lang="en-US" sz="1800" b="1" i="0" u="none" strike="noStrike" kern="1200" cap="none" spc="0" normalizeH="0" baseline="0" noProof="0">
                          <a:ln>
                            <a:noFill/>
                          </a:ln>
                          <a:solidFill>
                            <a:srgbClr val="FF0000"/>
                          </a:solidFill>
                          <a:effectLst/>
                          <a:uLnTx/>
                          <a:uFillTx/>
                          <a:latin typeface="Book Antiqua"/>
                          <a:ea typeface="+mn-ea"/>
                          <a:cs typeface="+mn-cs"/>
                        </a:rPr>
                        <a:t>Insert </a:t>
                      </a:r>
                      <a:r>
                        <a:rPr kumimoji="0" lang="en-US" sz="1800" b="1" i="0" u="none" strike="noStrike" kern="1200" cap="none" spc="0" normalizeH="0" baseline="0" noProof="0">
                          <a:ln>
                            <a:noFill/>
                          </a:ln>
                          <a:solidFill>
                            <a:srgbClr val="FF0000"/>
                          </a:solidFill>
                          <a:effectLst/>
                          <a:uLnTx/>
                          <a:uFillTx/>
                          <a:latin typeface="+mn-lt"/>
                          <a:ea typeface="+mn-ea"/>
                          <a:cs typeface="+mn-cs"/>
                        </a:rPr>
                        <a:t>ELA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31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0000"/>
                          </a:solidFill>
                          <a:effectLst/>
                          <a:uLnTx/>
                          <a:uFillTx/>
                          <a:latin typeface="Book Antiqua"/>
                          <a:ea typeface="+mn-ea"/>
                          <a:cs typeface="+mn-cs"/>
                        </a:rPr>
                        <a:t>Insert </a:t>
                      </a:r>
                      <a:r>
                        <a:rPr kumimoji="0" lang="en-US" sz="1800" b="1" i="0" u="none" strike="noStrike" kern="1200" cap="none" spc="0" normalizeH="0" baseline="0" noProof="0">
                          <a:ln>
                            <a:noFill/>
                          </a:ln>
                          <a:solidFill>
                            <a:srgbClr val="FF0000"/>
                          </a:solidFill>
                          <a:effectLst/>
                          <a:uLnTx/>
                          <a:uFillTx/>
                          <a:latin typeface="+mn-lt"/>
                          <a:ea typeface="+mn-ea"/>
                          <a:cs typeface="+mn-cs"/>
                        </a:rPr>
                        <a:t>ELA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31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0000"/>
                          </a:solidFill>
                          <a:effectLst/>
                          <a:uLnTx/>
                          <a:uFillTx/>
                          <a:latin typeface="Book Antiqua"/>
                          <a:ea typeface="+mn-ea"/>
                          <a:cs typeface="+mn-cs"/>
                        </a:rPr>
                        <a:t>Insert </a:t>
                      </a:r>
                      <a:r>
                        <a:rPr kumimoji="0" lang="en-US" sz="1800" b="1" i="0" u="none" strike="noStrike" kern="1200" cap="none" spc="0" normalizeH="0" baseline="0" noProof="0">
                          <a:ln>
                            <a:noFill/>
                          </a:ln>
                          <a:solidFill>
                            <a:srgbClr val="FF0000"/>
                          </a:solidFill>
                          <a:effectLst/>
                          <a:uLnTx/>
                          <a:uFillTx/>
                          <a:latin typeface="+mn-lt"/>
                          <a:ea typeface="+mn-ea"/>
                          <a:cs typeface="+mn-cs"/>
                        </a:rPr>
                        <a:t>ELA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4" name="Table 3">
            <a:extLst>
              <a:ext uri="{FF2B5EF4-FFF2-40B4-BE49-F238E27FC236}">
                <a16:creationId xmlns:a16="http://schemas.microsoft.com/office/drawing/2014/main" id="{DB595E4C-8D54-4AD3-A985-90D26F45E502}"/>
              </a:ext>
            </a:extLst>
          </p:cNvPr>
          <p:cNvGraphicFramePr>
            <a:graphicFrameLocks noGrp="1"/>
          </p:cNvGraphicFramePr>
          <p:nvPr/>
        </p:nvGraphicFramePr>
        <p:xfrm>
          <a:off x="255588" y="4937125"/>
          <a:ext cx="8707436" cy="1463676"/>
        </p:xfrm>
        <a:graphic>
          <a:graphicData uri="http://schemas.openxmlformats.org/drawingml/2006/table">
            <a:tbl>
              <a:tblPr firstRow="1" bandRow="1">
                <a:tableStyleId>{5940675A-B579-460E-94D1-54222C63F5DA}</a:tableStyleId>
              </a:tblPr>
              <a:tblGrid>
                <a:gridCol w="2822892">
                  <a:extLst>
                    <a:ext uri="{9D8B030D-6E8A-4147-A177-3AD203B41FA5}">
                      <a16:colId xmlns:a16="http://schemas.microsoft.com/office/drawing/2014/main" val="20000"/>
                    </a:ext>
                  </a:extLst>
                </a:gridCol>
                <a:gridCol w="3277924">
                  <a:extLst>
                    <a:ext uri="{9D8B030D-6E8A-4147-A177-3AD203B41FA5}">
                      <a16:colId xmlns:a16="http://schemas.microsoft.com/office/drawing/2014/main" val="20001"/>
                    </a:ext>
                  </a:extLst>
                </a:gridCol>
                <a:gridCol w="2606620">
                  <a:extLst>
                    <a:ext uri="{9D8B030D-6E8A-4147-A177-3AD203B41FA5}">
                      <a16:colId xmlns:a16="http://schemas.microsoft.com/office/drawing/2014/main" val="20002"/>
                    </a:ext>
                  </a:extLst>
                </a:gridCol>
              </a:tblGrid>
              <a:tr h="365919">
                <a:tc>
                  <a:txBody>
                    <a:bodyPr/>
                    <a:lstStyle/>
                    <a:p>
                      <a:pPr algn="ctr"/>
                      <a:r>
                        <a:rPr lang="en-US" sz="1800"/>
                        <a:t> Relevant Data/Evidence</a:t>
                      </a:r>
                      <a:endParaRPr lang="en-US" sz="1800" dirty="0"/>
                    </a:p>
                  </a:txBody>
                  <a:tcPr marL="91461" marR="91461" marT="45740" marB="45740"/>
                </a:tc>
                <a:tc>
                  <a:txBody>
                    <a:bodyPr/>
                    <a:lstStyle/>
                    <a:p>
                      <a:pPr algn="ctr"/>
                      <a:r>
                        <a:rPr lang="en-US" sz="1400" dirty="0">
                          <a:solidFill>
                            <a:srgbClr val="FF0000"/>
                          </a:solidFill>
                        </a:rPr>
                        <a:t>(insert two school years ago)</a:t>
                      </a:r>
                    </a:p>
                  </a:txBody>
                  <a:tcPr marL="91461" marR="91461" marT="45740" marB="45740"/>
                </a:tc>
                <a:tc>
                  <a:txBody>
                    <a:bodyPr/>
                    <a:lstStyle/>
                    <a:p>
                      <a:pPr algn="ctr"/>
                      <a:r>
                        <a:rPr lang="en-US" sz="1400" dirty="0">
                          <a:solidFill>
                            <a:srgbClr val="FF0000"/>
                          </a:solidFill>
                        </a:rPr>
                        <a:t>(insert last school year)</a:t>
                      </a:r>
                    </a:p>
                  </a:txBody>
                  <a:tcPr marL="91461" marR="91461" marT="45740" marB="45740"/>
                </a:tc>
                <a:extLst>
                  <a:ext uri="{0D108BD9-81ED-4DB2-BD59-A6C34878D82A}">
                    <a16:rowId xmlns:a16="http://schemas.microsoft.com/office/drawing/2014/main" val="10000"/>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1"/>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2"/>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37863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137B1DB5-5B5D-4D1E-A28E-D5D432C92373}"/>
              </a:ext>
            </a:extLst>
          </p:cNvPr>
          <p:cNvSpPr>
            <a:spLocks noGrp="1"/>
          </p:cNvSpPr>
          <p:nvPr>
            <p:ph idx="1"/>
          </p:nvPr>
        </p:nvSpPr>
        <p:spPr>
          <a:xfrm>
            <a:off x="587830" y="2025015"/>
            <a:ext cx="8286295" cy="4501197"/>
          </a:xfrm>
        </p:spPr>
        <p:txBody>
          <a:bodyPr/>
          <a:lstStyle/>
          <a:p>
            <a:pPr marL="0" indent="0" eaLnBrk="1" hangingPunct="1">
              <a:buNone/>
            </a:pPr>
            <a:r>
              <a:rPr lang="en-US" altLang="en-US" sz="2000" b="1"/>
              <a:t>Program Evaluation (Root Cause Analysis) </a:t>
            </a:r>
            <a:r>
              <a:rPr lang="en-US" altLang="en-US" sz="2000"/>
              <a:t>– If the school has improved its student outcomes, what strategies and actions have been working to produce those outcomes? If the school has not made significant improvement, what has not been working? Why has the school’s educational program not produced better student outcomes?</a:t>
            </a:r>
          </a:p>
          <a:p>
            <a:pPr marL="690563" indent="-344488" eaLnBrk="1" hangingPunct="1">
              <a:buFont typeface="Wingdings" panose="05000000000000000000" pitchFamily="2" charset="2"/>
              <a:buChar char=""/>
            </a:pPr>
            <a:r>
              <a:rPr lang="en-US" altLang="en-US" sz="2000">
                <a:solidFill>
                  <a:srgbClr val="FF0000"/>
                </a:solidFill>
              </a:rPr>
              <a:t>[Insert school-specific information]</a:t>
            </a:r>
          </a:p>
          <a:p>
            <a:pPr marL="0" indent="0" eaLnBrk="1" hangingPunct="1">
              <a:buNone/>
            </a:pPr>
            <a:endParaRPr lang="en-US" altLang="en-US" sz="2000"/>
          </a:p>
          <a:p>
            <a:pPr lvl="1" eaLnBrk="1" hangingPunct="1">
              <a:buFont typeface="Arial" panose="020B0604020202020204" pitchFamily="34" charset="0"/>
              <a:buNone/>
            </a:pPr>
            <a:endParaRPr lang="en-US" altLang="en-US" sz="2000">
              <a:solidFill>
                <a:srgbClr val="FF0000"/>
              </a:solidFill>
            </a:endParaRPr>
          </a:p>
        </p:txBody>
      </p:sp>
      <p:sp>
        <p:nvSpPr>
          <p:cNvPr id="17411" name="Title 1">
            <a:extLst>
              <a:ext uri="{FF2B5EF4-FFF2-40B4-BE49-F238E27FC236}">
                <a16:creationId xmlns:a16="http://schemas.microsoft.com/office/drawing/2014/main" id="{FDB247A6-6D5D-491E-AC91-D185F95F25DD}"/>
              </a:ext>
            </a:extLst>
          </p:cNvPr>
          <p:cNvSpPr txBox="1">
            <a:spLocks/>
          </p:cNvSpPr>
          <p:nvPr/>
        </p:nvSpPr>
        <p:spPr bwMode="auto">
          <a:xfrm>
            <a:off x="262731" y="240348"/>
            <a:ext cx="8618537"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1"/>
              </a:buClr>
              <a:buFont typeface="Wingdings" panose="05000000000000000000" pitchFamily="2" charset="2"/>
              <a:buChar char=""/>
              <a:defRPr sz="2400">
                <a:solidFill>
                  <a:srgbClr val="262626"/>
                </a:solidFill>
                <a:latin typeface="Book Antiqua" panose="02040602050305030304" pitchFamily="18" charset="0"/>
              </a:defRPr>
            </a:lvl1pPr>
            <a:lvl2pPr marL="776288" indent="-365125">
              <a:spcBef>
                <a:spcPct val="20000"/>
              </a:spcBef>
              <a:buClr>
                <a:schemeClr val="accent1"/>
              </a:buClr>
              <a:buFont typeface="Wingdings" panose="05000000000000000000" pitchFamily="2" charset="2"/>
              <a:buChar char=""/>
              <a:defRPr sz="2200">
                <a:solidFill>
                  <a:srgbClr val="262626"/>
                </a:solidFill>
                <a:latin typeface="Book Antiqua" panose="02040602050305030304" pitchFamily="18" charset="0"/>
              </a:defRPr>
            </a:lvl2pPr>
            <a:lvl3pPr marL="1143000" indent="-365125">
              <a:spcBef>
                <a:spcPct val="20000"/>
              </a:spcBef>
              <a:buClr>
                <a:schemeClr val="accent1"/>
              </a:buClr>
              <a:buFont typeface="Wingdings" panose="05000000000000000000" pitchFamily="2" charset="2"/>
              <a:buChar char=""/>
              <a:defRPr sz="2000">
                <a:solidFill>
                  <a:srgbClr val="262626"/>
                </a:solidFill>
                <a:latin typeface="Book Antiqua" panose="02040602050305030304" pitchFamily="18" charset="0"/>
              </a:defRPr>
            </a:lvl3pPr>
            <a:lvl4pPr marL="1508125" indent="-319088">
              <a:spcBef>
                <a:spcPct val="20000"/>
              </a:spcBef>
              <a:buClr>
                <a:schemeClr val="accent1"/>
              </a:buClr>
              <a:buFont typeface="Wingdings" panose="05000000000000000000" pitchFamily="2" charset="2"/>
              <a:buChar char=""/>
              <a:defRPr>
                <a:solidFill>
                  <a:srgbClr val="262626"/>
                </a:solidFill>
                <a:latin typeface="Book Antiqua" panose="02040602050305030304" pitchFamily="18" charset="0"/>
              </a:defRPr>
            </a:lvl4pPr>
            <a:lvl5pPr indent="-319088">
              <a:spcBef>
                <a:spcPct val="20000"/>
              </a:spcBef>
              <a:buClr>
                <a:schemeClr val="accent1"/>
              </a:buClr>
              <a:buFont typeface="Wingdings" panose="05000000000000000000" pitchFamily="2" charset="2"/>
              <a:buChar char=""/>
              <a:defRPr sz="1600">
                <a:solidFill>
                  <a:srgbClr val="262626"/>
                </a:solidFill>
                <a:latin typeface="Book Antiqua" panose="02040602050305030304" pitchFamily="18" charset="0"/>
              </a:defRPr>
            </a:lvl5pPr>
            <a:lvl6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6pPr>
            <a:lvl7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7pPr>
            <a:lvl8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8pPr>
            <a:lvl9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9pPr>
          </a:lstStyle>
          <a:p>
            <a:pPr algn="ctr" eaLnBrk="1" hangingPunct="1">
              <a:spcBef>
                <a:spcPct val="0"/>
              </a:spcBef>
              <a:buClrTx/>
              <a:buFontTx/>
              <a:buNone/>
            </a:pPr>
            <a:r>
              <a:rPr lang="en-US" altLang="en-US" sz="4000">
                <a:solidFill>
                  <a:schemeClr val="tx2"/>
                </a:solidFill>
              </a:rPr>
              <a:t>English Language Arts </a:t>
            </a:r>
            <a:br>
              <a:rPr lang="en-US" altLang="en-US" sz="4000">
                <a:solidFill>
                  <a:schemeClr val="tx2"/>
                </a:solidFill>
              </a:rPr>
            </a:br>
            <a:r>
              <a:rPr lang="en-US" altLang="en-US" sz="4000">
                <a:solidFill>
                  <a:schemeClr val="tx2"/>
                </a:solidFill>
              </a:rPr>
              <a:t>Goal Page</a:t>
            </a:r>
          </a:p>
        </p:txBody>
      </p:sp>
    </p:spTree>
    <p:extLst>
      <p:ext uri="{BB962C8B-B14F-4D97-AF65-F5344CB8AC3E}">
        <p14:creationId xmlns:p14="http://schemas.microsoft.com/office/powerpoint/2010/main" val="3365635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7941A360-EEC6-42BC-AD46-9BC35AFA8277}"/>
              </a:ext>
            </a:extLst>
          </p:cNvPr>
          <p:cNvSpPr>
            <a:spLocks noGrp="1"/>
          </p:cNvSpPr>
          <p:nvPr>
            <p:ph idx="1"/>
          </p:nvPr>
        </p:nvSpPr>
        <p:spPr>
          <a:xfrm>
            <a:off x="511629" y="2100534"/>
            <a:ext cx="8316685" cy="4305300"/>
          </a:xfrm>
        </p:spPr>
        <p:txBody>
          <a:bodyPr/>
          <a:lstStyle/>
          <a:p>
            <a:pPr marL="0" indent="0" eaLnBrk="1" hangingPunct="1">
              <a:buNone/>
            </a:pPr>
            <a:r>
              <a:rPr lang="en-US" altLang="en-US" sz="2000" b="1" dirty="0"/>
              <a:t>Implications for the </a:t>
            </a:r>
            <a:r>
              <a:rPr lang="en-US" altLang="en-US" sz="2000" b="1" dirty="0" smtClean="0"/>
              <a:t>2021 </a:t>
            </a:r>
            <a:r>
              <a:rPr lang="en-US" altLang="en-US" sz="2000" b="1" dirty="0"/>
              <a:t>– </a:t>
            </a:r>
            <a:r>
              <a:rPr lang="en-US" altLang="en-US" sz="2000" b="1" dirty="0" smtClean="0"/>
              <a:t>2022 </a:t>
            </a:r>
            <a:r>
              <a:rPr lang="en-US" altLang="en-US" sz="2000" b="1" dirty="0"/>
              <a:t>school year </a:t>
            </a:r>
            <a:r>
              <a:rPr lang="en-US" altLang="en-US" sz="2000" dirty="0"/>
              <a:t>– Based on our evaluation of last year’s SPSA, which strategies in our current SPSA will we continue to implement? What, if anything, will we consider changing or adding to our current plan in order to improve the instructional program? </a:t>
            </a:r>
          </a:p>
          <a:p>
            <a:pPr lvl="1" eaLnBrk="1" hangingPunct="1"/>
            <a:r>
              <a:rPr lang="en-US" altLang="en-US" sz="2000" dirty="0">
                <a:solidFill>
                  <a:srgbClr val="FF0000"/>
                </a:solidFill>
              </a:rPr>
              <a:t>[Insert school-specific information. Refer to and use information found in Prompts 3 &amp; 4 of your school’s current SPSA to help address these questions.]</a:t>
            </a:r>
          </a:p>
        </p:txBody>
      </p:sp>
      <p:sp>
        <p:nvSpPr>
          <p:cNvPr id="18435" name="Title 2">
            <a:extLst>
              <a:ext uri="{FF2B5EF4-FFF2-40B4-BE49-F238E27FC236}">
                <a16:creationId xmlns:a16="http://schemas.microsoft.com/office/drawing/2014/main" id="{D9E25498-8CE3-4E3A-A789-5DBAA38BB2A2}"/>
              </a:ext>
            </a:extLst>
          </p:cNvPr>
          <p:cNvSpPr>
            <a:spLocks noGrp="1"/>
          </p:cNvSpPr>
          <p:nvPr>
            <p:ph type="title"/>
          </p:nvPr>
        </p:nvSpPr>
        <p:spPr>
          <a:xfrm>
            <a:off x="141287" y="319723"/>
            <a:ext cx="8861425" cy="1162050"/>
          </a:xfrm>
        </p:spPr>
        <p:txBody>
          <a:bodyPr/>
          <a:lstStyle/>
          <a:p>
            <a:pPr eaLnBrk="1" hangingPunct="1"/>
            <a:r>
              <a:rPr lang="en-US" altLang="en-US"/>
              <a:t>English Language Arts </a:t>
            </a:r>
            <a:br>
              <a:rPr lang="en-US" altLang="en-US"/>
            </a:br>
            <a:r>
              <a:rPr lang="en-US" altLang="en-US"/>
              <a:t>Goal Page</a:t>
            </a:r>
          </a:p>
        </p:txBody>
      </p:sp>
    </p:spTree>
    <p:extLst>
      <p:ext uri="{BB962C8B-B14F-4D97-AF65-F5344CB8AC3E}">
        <p14:creationId xmlns:p14="http://schemas.microsoft.com/office/powerpoint/2010/main" val="65661150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Hardcover</Template>
  <TotalTime>2341</TotalTime>
  <Words>1574</Words>
  <Application>Microsoft Office PowerPoint</Application>
  <PresentationFormat>On-screen Show (4:3)</PresentationFormat>
  <Paragraphs>171</Paragraphs>
  <Slides>22</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MS PGothic</vt:lpstr>
      <vt:lpstr>Arial</vt:lpstr>
      <vt:lpstr>Book Antiqua</vt:lpstr>
      <vt:lpstr>Calibri</vt:lpstr>
      <vt:lpstr>Wingdings</vt:lpstr>
      <vt:lpstr>Hardcover</vt:lpstr>
      <vt:lpstr>[Insert Previous School Year]  SPSA ANNUAL EVALUATION</vt:lpstr>
      <vt:lpstr>SPSA Annual Evaluation</vt:lpstr>
      <vt:lpstr>SPSA Annual Evaluation</vt:lpstr>
      <vt:lpstr>100% Graduation and Beyond  Goal Page</vt:lpstr>
      <vt:lpstr>PowerPoint Presentation</vt:lpstr>
      <vt:lpstr>100% Graduation and Beyond  Goal Page</vt:lpstr>
      <vt:lpstr>English Language Arts  Goal Page</vt:lpstr>
      <vt:lpstr>PowerPoint Presentation</vt:lpstr>
      <vt:lpstr>English Language Arts  Goal Page</vt:lpstr>
      <vt:lpstr>Mathematics Goal Page</vt:lpstr>
      <vt:lpstr>PowerPoint Presentation</vt:lpstr>
      <vt:lpstr>Mathematics Goal Page</vt:lpstr>
      <vt:lpstr>English Learner Programs Goal Page</vt:lpstr>
      <vt:lpstr>PowerPoint Presentation</vt:lpstr>
      <vt:lpstr>English Learner Programs Goal Page</vt:lpstr>
      <vt:lpstr>Parent, Community, and Student Engagement Goal Page</vt:lpstr>
      <vt:lpstr>PowerPoint Presentation</vt:lpstr>
      <vt:lpstr>Parent, Community, and Student Engagement Goal Page</vt:lpstr>
      <vt:lpstr>100% Attendance, Suspensions, School Safety, &amp; Other Supports Goal Page</vt:lpstr>
      <vt:lpstr>PowerPoint Presentation</vt:lpstr>
      <vt:lpstr>100% Attendance, Suspensions, School Safety, &amp; Other Supports Goal Page</vt:lpstr>
      <vt:lpstr>PowerPoint Presentation</vt:lpstr>
    </vt:vector>
  </TitlesOfParts>
  <Company>Los Angeles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SPSA EVALUATION</dc:title>
  <dc:creator>LAUSD user</dc:creator>
  <cp:lastModifiedBy>Riquelme, Cecilia</cp:lastModifiedBy>
  <cp:revision>93</cp:revision>
  <cp:lastPrinted>2019-09-06T17:14:17Z</cp:lastPrinted>
  <dcterms:created xsi:type="dcterms:W3CDTF">2016-10-31T17:04:49Z</dcterms:created>
  <dcterms:modified xsi:type="dcterms:W3CDTF">2021-09-15T18:33:01Z</dcterms:modified>
</cp:coreProperties>
</file>